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31"/>
  </p:notesMasterIdLst>
  <p:sldIdLst>
    <p:sldId id="256" r:id="rId2"/>
    <p:sldId id="258" r:id="rId3"/>
    <p:sldId id="352" r:id="rId4"/>
    <p:sldId id="260" r:id="rId5"/>
    <p:sldId id="353" r:id="rId6"/>
    <p:sldId id="338" r:id="rId7"/>
    <p:sldId id="262" r:id="rId8"/>
    <p:sldId id="282" r:id="rId9"/>
    <p:sldId id="341" r:id="rId10"/>
    <p:sldId id="261" r:id="rId11"/>
    <p:sldId id="354" r:id="rId12"/>
    <p:sldId id="356" r:id="rId13"/>
    <p:sldId id="355" r:id="rId14"/>
    <p:sldId id="358" r:id="rId15"/>
    <p:sldId id="339" r:id="rId16"/>
    <p:sldId id="364" r:id="rId17"/>
    <p:sldId id="360" r:id="rId18"/>
    <p:sldId id="362" r:id="rId19"/>
    <p:sldId id="370" r:id="rId20"/>
    <p:sldId id="369" r:id="rId21"/>
    <p:sldId id="379" r:id="rId22"/>
    <p:sldId id="380" r:id="rId23"/>
    <p:sldId id="309" r:id="rId24"/>
    <p:sldId id="263" r:id="rId25"/>
    <p:sldId id="265" r:id="rId26"/>
    <p:sldId id="267" r:id="rId27"/>
    <p:sldId id="381" r:id="rId28"/>
    <p:sldId id="376" r:id="rId29"/>
    <p:sldId id="371" r:id="rId30"/>
  </p:sldIdLst>
  <p:sldSz cx="9144000" cy="5143500" type="screen16x9"/>
  <p:notesSz cx="7104063" cy="10234613"/>
  <p:embeddedFontLst>
    <p:embeddedFont>
      <p:font typeface="Overpass Black" panose="020B0604020202020204" charset="0"/>
      <p:bold r:id="rId32"/>
      <p:boldItalic r:id="rId33"/>
    </p:embeddedFont>
    <p:embeddedFont>
      <p:font typeface="Overpass ExtraBold" panose="020B0604020202020204" charset="0"/>
      <p:bold r:id="rId34"/>
      <p:boldItalic r:id="rId35"/>
    </p:embeddedFont>
    <p:embeddedFont>
      <p:font typeface="Overpass SemiBold" panose="020B0604020202020204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28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FB6734-06A7-4ACD-9E87-2064755C23CF}">
  <a:tblStyle styleId="{1EFB6734-06A7-4ACD-9E87-2064755C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18" y="282"/>
      </p:cViewPr>
      <p:guideLst>
        <p:guide orient="horz" pos="1620"/>
        <p:guide pos="2880"/>
        <p:guide orient="horz" pos="28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p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ee2f40088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ee2f40088_0_70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86865d4646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86865d4646_0_153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067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8c7ef38d1c_0_29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4403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bfc6ebd6e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bfc6ebd6e9_0_4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89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bfc6ebd6e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bfc6ebd6e9_0_4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950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c7ef38d1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8c7ef38d1c_0_8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bfc6ebd6e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bfc6ebd6e9_0_4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029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ee2f40088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ee2f40088_0_70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65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ee2f40088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ee2f40088_0_70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115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86865d464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86865d4646_0_93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4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c7ef38d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c7ef38d1c_0_3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86865d4646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86865d4646_0_153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399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86865d4646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86865d4646_0_153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956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86865d4646_0_2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86865d4646_0_2207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79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86865d4646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86865d4646_0_153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87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8c7ef38d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8c7ef38d1c_0_5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c03edbb75f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c03edbb75f_0_20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77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bee2f40088_0_1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bee2f40088_0_130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90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8c7ef38d1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8c7ef38d1c_0_8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86865d4646_0_2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86865d4646_0_261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ee2f40088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ee2f40088_0_70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58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_1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 flipH="1">
            <a:off x="-32145" y="2948675"/>
            <a:ext cx="3406995" cy="2206336"/>
          </a:xfrm>
          <a:custGeom>
            <a:avLst/>
            <a:gdLst/>
            <a:ahLst/>
            <a:cxnLst/>
            <a:rect l="l" t="t" r="r" b="b"/>
            <a:pathLst>
              <a:path w="86144" h="55786" extrusionOk="0">
                <a:moveTo>
                  <a:pt x="73909" y="1"/>
                </a:moveTo>
                <a:cubicBezTo>
                  <a:pt x="70234" y="1"/>
                  <a:pt x="66970" y="640"/>
                  <a:pt x="66149" y="2785"/>
                </a:cubicBezTo>
                <a:cubicBezTo>
                  <a:pt x="64154" y="7945"/>
                  <a:pt x="83985" y="13331"/>
                  <a:pt x="52678" y="13331"/>
                </a:cubicBezTo>
                <a:cubicBezTo>
                  <a:pt x="51023" y="13331"/>
                  <a:pt x="49224" y="13316"/>
                  <a:pt x="47272" y="13285"/>
                </a:cubicBezTo>
                <a:cubicBezTo>
                  <a:pt x="46348" y="13271"/>
                  <a:pt x="45442" y="13264"/>
                  <a:pt x="44552" y="13264"/>
                </a:cubicBezTo>
                <a:cubicBezTo>
                  <a:pt x="8006" y="13264"/>
                  <a:pt x="1" y="24880"/>
                  <a:pt x="1" y="24880"/>
                </a:cubicBezTo>
                <a:cubicBezTo>
                  <a:pt x="4383" y="30883"/>
                  <a:pt x="35517" y="22712"/>
                  <a:pt x="37183" y="37936"/>
                </a:cubicBezTo>
                <a:cubicBezTo>
                  <a:pt x="38849" y="53138"/>
                  <a:pt x="5068" y="55786"/>
                  <a:pt x="5068" y="55786"/>
                </a:cubicBezTo>
                <a:lnTo>
                  <a:pt x="86144" y="55786"/>
                </a:lnTo>
                <a:lnTo>
                  <a:pt x="86144" y="1530"/>
                </a:lnTo>
                <a:cubicBezTo>
                  <a:pt x="86144" y="1530"/>
                  <a:pt x="79547" y="1"/>
                  <a:pt x="73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7143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2"/>
          </p:nvPr>
        </p:nvSpPr>
        <p:spPr>
          <a:xfrm>
            <a:off x="7150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3"/>
          </p:nvPr>
        </p:nvSpPr>
        <p:spPr>
          <a:xfrm>
            <a:off x="33741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4"/>
          </p:nvPr>
        </p:nvSpPr>
        <p:spPr>
          <a:xfrm>
            <a:off x="33748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5"/>
          </p:nvPr>
        </p:nvSpPr>
        <p:spPr>
          <a:xfrm>
            <a:off x="60339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6"/>
          </p:nvPr>
        </p:nvSpPr>
        <p:spPr>
          <a:xfrm>
            <a:off x="6034650" y="301620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 rot="308984">
            <a:off x="-1672431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0000" y="1112725"/>
            <a:ext cx="3007200" cy="18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720000" y="3227075"/>
            <a:ext cx="30072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1_1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 rot="10800000" flipH="1">
            <a:off x="657405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4631267" y="3274104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4631263" y="3535879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3"/>
          </p:nvPr>
        </p:nvSpPr>
        <p:spPr>
          <a:xfrm>
            <a:off x="2982438" y="1611654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4"/>
          </p:nvPr>
        </p:nvSpPr>
        <p:spPr>
          <a:xfrm>
            <a:off x="2235125" y="1862466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19"/>
          <p:cNvSpPr/>
          <p:nvPr/>
        </p:nvSpPr>
        <p:spPr>
          <a:xfrm flipH="1">
            <a:off x="-32145" y="2918525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_1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/>
          <p:nvPr/>
        </p:nvSpPr>
        <p:spPr>
          <a:xfrm flipH="1">
            <a:off x="-32252" y="2948675"/>
            <a:ext cx="1776505" cy="2206336"/>
          </a:xfrm>
          <a:custGeom>
            <a:avLst/>
            <a:gdLst/>
            <a:ahLst/>
            <a:cxnLst/>
            <a:rect l="l" t="t" r="r" b="b"/>
            <a:pathLst>
              <a:path w="86144" h="55786" extrusionOk="0">
                <a:moveTo>
                  <a:pt x="73909" y="1"/>
                </a:moveTo>
                <a:cubicBezTo>
                  <a:pt x="70234" y="1"/>
                  <a:pt x="66970" y="640"/>
                  <a:pt x="66149" y="2785"/>
                </a:cubicBezTo>
                <a:cubicBezTo>
                  <a:pt x="64154" y="7945"/>
                  <a:pt x="83985" y="13331"/>
                  <a:pt x="52678" y="13331"/>
                </a:cubicBezTo>
                <a:cubicBezTo>
                  <a:pt x="51023" y="13331"/>
                  <a:pt x="49224" y="13316"/>
                  <a:pt x="47272" y="13285"/>
                </a:cubicBezTo>
                <a:cubicBezTo>
                  <a:pt x="46348" y="13271"/>
                  <a:pt x="45442" y="13264"/>
                  <a:pt x="44552" y="13264"/>
                </a:cubicBezTo>
                <a:cubicBezTo>
                  <a:pt x="8006" y="13264"/>
                  <a:pt x="1" y="24880"/>
                  <a:pt x="1" y="24880"/>
                </a:cubicBezTo>
                <a:cubicBezTo>
                  <a:pt x="4383" y="30883"/>
                  <a:pt x="35517" y="22712"/>
                  <a:pt x="37183" y="37936"/>
                </a:cubicBezTo>
                <a:cubicBezTo>
                  <a:pt x="38849" y="53138"/>
                  <a:pt x="5068" y="55786"/>
                  <a:pt x="5068" y="55786"/>
                </a:cubicBezTo>
                <a:lnTo>
                  <a:pt x="86144" y="55786"/>
                </a:lnTo>
                <a:lnTo>
                  <a:pt x="86144" y="1530"/>
                </a:lnTo>
                <a:cubicBezTo>
                  <a:pt x="86144" y="1530"/>
                  <a:pt x="79547" y="1"/>
                  <a:pt x="73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1"/>
          </p:nvPr>
        </p:nvSpPr>
        <p:spPr>
          <a:xfrm>
            <a:off x="2067356" y="3028691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2"/>
          </p:nvPr>
        </p:nvSpPr>
        <p:spPr>
          <a:xfrm>
            <a:off x="5546338" y="3028704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3"/>
          </p:nvPr>
        </p:nvSpPr>
        <p:spPr>
          <a:xfrm>
            <a:off x="1693706" y="3298954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4"/>
          </p:nvPr>
        </p:nvSpPr>
        <p:spPr>
          <a:xfrm>
            <a:off x="5172688" y="3298954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5"/>
          </p:nvPr>
        </p:nvSpPr>
        <p:spPr>
          <a:xfrm>
            <a:off x="2067356" y="1660754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6"/>
          </p:nvPr>
        </p:nvSpPr>
        <p:spPr>
          <a:xfrm>
            <a:off x="5546338" y="1660754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7"/>
          </p:nvPr>
        </p:nvSpPr>
        <p:spPr>
          <a:xfrm>
            <a:off x="1693706" y="1920041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8"/>
          </p:nvPr>
        </p:nvSpPr>
        <p:spPr>
          <a:xfrm>
            <a:off x="5172688" y="1920041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_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/>
          <p:nvPr/>
        </p:nvSpPr>
        <p:spPr>
          <a:xfrm rot="-308984" flipH="1">
            <a:off x="200619" y="1700306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rot="10800000" flipH="1">
            <a:off x="5926348" y="-161"/>
            <a:ext cx="3257067" cy="278893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8"/>
          <p:cNvSpPr/>
          <p:nvPr/>
        </p:nvSpPr>
        <p:spPr>
          <a:xfrm flipH="1">
            <a:off x="-81743" y="1133075"/>
            <a:ext cx="3611465" cy="401055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 flipH="1">
            <a:off x="-26925" y="288180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720000" y="5465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720000" y="37113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2"/>
          </p:nvPr>
        </p:nvSpPr>
        <p:spPr>
          <a:xfrm>
            <a:off x="3433200" y="37113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3"/>
          </p:nvPr>
        </p:nvSpPr>
        <p:spPr>
          <a:xfrm>
            <a:off x="6146400" y="37113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4"/>
          </p:nvPr>
        </p:nvSpPr>
        <p:spPr>
          <a:xfrm>
            <a:off x="720000" y="4080225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5"/>
          </p:nvPr>
        </p:nvSpPr>
        <p:spPr>
          <a:xfrm>
            <a:off x="3433200" y="4080225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6"/>
          </p:nvPr>
        </p:nvSpPr>
        <p:spPr>
          <a:xfrm>
            <a:off x="6146400" y="4080225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7"/>
          </p:nvPr>
        </p:nvSpPr>
        <p:spPr>
          <a:xfrm>
            <a:off x="720000" y="19896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ubTitle" idx="8"/>
          </p:nvPr>
        </p:nvSpPr>
        <p:spPr>
          <a:xfrm>
            <a:off x="3433200" y="19896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9"/>
          </p:nvPr>
        </p:nvSpPr>
        <p:spPr>
          <a:xfrm>
            <a:off x="6146400" y="19896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3"/>
          </p:nvPr>
        </p:nvSpPr>
        <p:spPr>
          <a:xfrm>
            <a:off x="720000" y="2358525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14"/>
          </p:nvPr>
        </p:nvSpPr>
        <p:spPr>
          <a:xfrm>
            <a:off x="3433200" y="2358525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15"/>
          </p:nvPr>
        </p:nvSpPr>
        <p:spPr>
          <a:xfrm>
            <a:off x="6146400" y="2358525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8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D2C8-E2F1-4862-9F3F-06DA8C29F254}" type="datetime1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A59B-3F15-4D3A-A448-CA6EF8D609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CFF50-68E3-0F9F-D621-A602B1125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89" y="172643"/>
            <a:ext cx="1036361" cy="412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64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649384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 rot="-308951" flipH="1">
            <a:off x="531846" y="733688"/>
            <a:ext cx="3664166" cy="251039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900225" y="1918375"/>
            <a:ext cx="3523500" cy="13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057500" y="1073425"/>
            <a:ext cx="1366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599200" y="3544225"/>
            <a:ext cx="2824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81225" y="1272176"/>
            <a:ext cx="7340216" cy="4171360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6757152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486100" y="1496400"/>
            <a:ext cx="293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 flipH="1">
            <a:off x="-74873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5486100" y="2330400"/>
            <a:ext cx="29379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 rot="-308951" flipH="1">
            <a:off x="366146" y="869650"/>
            <a:ext cx="3664166" cy="251039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72000" y="1092825"/>
            <a:ext cx="38520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4970550" y="3124575"/>
            <a:ext cx="3453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 flipH="1">
            <a:off x="3103052" y="1776900"/>
            <a:ext cx="293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 flipH="1">
            <a:off x="1809925" y="2532600"/>
            <a:ext cx="5524200" cy="8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/>
          <p:nvPr/>
        </p:nvSpPr>
        <p:spPr>
          <a:xfrm rot="10800000" flipH="1">
            <a:off x="5061097" y="-113"/>
            <a:ext cx="4119383" cy="352731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 flipH="1">
            <a:off x="-79428" y="2445900"/>
            <a:ext cx="3182478" cy="2725068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831026" y="178102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641650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164162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790389" y="1781032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5574884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557487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831025" y="345650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641625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164162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0360" y="3456507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5574875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557487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2" r:id="rId11"/>
    <p:sldLayoutId id="2147483665" r:id="rId12"/>
    <p:sldLayoutId id="2147483668" r:id="rId13"/>
    <p:sldLayoutId id="2147483692" r:id="rId14"/>
    <p:sldLayoutId id="2147483693" r:id="rId15"/>
    <p:sldLayoutId id="2147483694" r:id="rId16"/>
    <p:sldLayoutId id="2147483697" r:id="rId17"/>
    <p:sldLayoutId id="214748369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>
            <a:spLocks noGrp="1"/>
          </p:cNvSpPr>
          <p:nvPr>
            <p:ph type="ctrTitle"/>
          </p:nvPr>
        </p:nvSpPr>
        <p:spPr>
          <a:xfrm>
            <a:off x="581000" y="380879"/>
            <a:ext cx="3649989" cy="22417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8800" dirty="0">
                <a:solidFill>
                  <a:schemeClr val="bg1">
                    <a:lumMod val="50000"/>
                  </a:schemeClr>
                </a:solidFill>
              </a:rPr>
              <a:t>UM</a:t>
            </a:r>
            <a:r>
              <a:rPr lang="id-ID" sz="8800" b="1" dirty="0">
                <a:solidFill>
                  <a:schemeClr val="bg1">
                    <a:lumMod val="50000"/>
                  </a:schemeClr>
                </a:solidFill>
                <a:latin typeface="Overpass SemiBold"/>
                <a:sym typeface="Overpass SemiBold"/>
              </a:rPr>
              <a:t>KM</a:t>
            </a:r>
            <a:br>
              <a:rPr lang="en-US" sz="9600" dirty="0">
                <a:solidFill>
                  <a:schemeClr val="bg1">
                    <a:lumMod val="50000"/>
                  </a:schemeClr>
                </a:solidFill>
                <a:latin typeface="Overpass SemiBold"/>
                <a:sym typeface="Overpass SemiBold"/>
              </a:rPr>
            </a:br>
            <a:r>
              <a:rPr lang="en-US" sz="7200" dirty="0">
                <a:solidFill>
                  <a:schemeClr val="accent6">
                    <a:lumMod val="25000"/>
                  </a:schemeClr>
                </a:solidFill>
                <a:latin typeface="Overpass SemiBold"/>
                <a:sym typeface="Overpass SemiBold"/>
              </a:rPr>
              <a:t>TER NIK</a:t>
            </a:r>
            <a:endParaRPr sz="9600" dirty="0">
              <a:solidFill>
                <a:schemeClr val="accent6">
                  <a:lumMod val="25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grpSp>
        <p:nvGrpSpPr>
          <p:cNvPr id="319" name="Google Shape;319;p51"/>
          <p:cNvGrpSpPr/>
          <p:nvPr/>
        </p:nvGrpSpPr>
        <p:grpSpPr>
          <a:xfrm>
            <a:off x="4621655" y="1317076"/>
            <a:ext cx="3448452" cy="3361257"/>
            <a:chOff x="1938100" y="1191125"/>
            <a:chExt cx="3459325" cy="3295775"/>
          </a:xfrm>
        </p:grpSpPr>
        <p:sp>
          <p:nvSpPr>
            <p:cNvPr id="320" name="Google Shape;320;p51"/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1"/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1"/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1"/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1"/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1"/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1"/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1"/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1"/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1"/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1"/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1"/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1"/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1"/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1"/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1"/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1"/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1"/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1"/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1"/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1"/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1"/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1"/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1"/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1"/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1"/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1"/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1"/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1"/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1"/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1"/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1"/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1"/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1"/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1"/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1"/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1"/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1"/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1"/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1"/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1"/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1"/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1"/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1"/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1"/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1"/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1"/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1"/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1"/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1"/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1"/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1"/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1"/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1"/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1"/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1"/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1"/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1"/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1"/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1"/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1"/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1"/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1"/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1"/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1"/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1"/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1"/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1"/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1"/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1"/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1"/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1"/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1"/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1"/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1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1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1"/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1"/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1"/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1"/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1"/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1"/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1"/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1"/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1"/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1"/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1"/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1"/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1"/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1"/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1"/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1"/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1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1"/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1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1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1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1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1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1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1"/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1"/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1"/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1"/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1"/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1"/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1"/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1"/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1"/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1"/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1"/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1"/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1"/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1"/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1"/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1"/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1"/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1"/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1"/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1"/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1"/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1"/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1"/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1"/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1"/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1"/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1"/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1"/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1"/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1"/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1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1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1"/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1"/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1"/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1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1"/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1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1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1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1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1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51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1"/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1"/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1"/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1"/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1"/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1"/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1"/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1"/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1"/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1"/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1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1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1"/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1"/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1"/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1"/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1"/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1"/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1"/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1"/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1"/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1"/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1"/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1"/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1"/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1"/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1"/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1"/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1"/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1"/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1"/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1"/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1"/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1"/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1"/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1"/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1"/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1"/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1"/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 flipH="1">
            <a:off x="8398274" y="4593521"/>
            <a:ext cx="3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</a:t>
            </a:r>
          </a:p>
        </p:txBody>
      </p:sp>
      <p:sp>
        <p:nvSpPr>
          <p:cNvPr id="190" name="Subtitle 3">
            <a:extLst>
              <a:ext uri="{FF2B5EF4-FFF2-40B4-BE49-F238E27FC236}">
                <a16:creationId xmlns:a16="http://schemas.microsoft.com/office/drawing/2014/main" id="{7AB9AA5D-C642-5FC0-45CA-A6D21E41F1A6}"/>
              </a:ext>
            </a:extLst>
          </p:cNvPr>
          <p:cNvSpPr txBox="1">
            <a:spLocks/>
          </p:cNvSpPr>
          <p:nvPr/>
        </p:nvSpPr>
        <p:spPr>
          <a:xfrm>
            <a:off x="146552" y="2828004"/>
            <a:ext cx="4208452" cy="761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Dipersembahkan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: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IKPI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Cabang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Jakarta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Pusat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1" name="Subtitle 3">
            <a:extLst>
              <a:ext uri="{FF2B5EF4-FFF2-40B4-BE49-F238E27FC236}">
                <a16:creationId xmlns:a16="http://schemas.microsoft.com/office/drawing/2014/main" id="{7AB9AA5D-C642-5FC0-45CA-A6D21E41F1A6}"/>
              </a:ext>
            </a:extLst>
          </p:cNvPr>
          <p:cNvSpPr txBox="1">
            <a:spLocks/>
          </p:cNvSpPr>
          <p:nvPr/>
        </p:nvSpPr>
        <p:spPr>
          <a:xfrm>
            <a:off x="137491" y="3570298"/>
            <a:ext cx="4370979" cy="12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: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Nasabah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Premium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OCBC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Menteng</a:t>
            </a:r>
            <a:endParaRPr lang="en-ID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6"/>
          <p:cNvSpPr txBox="1">
            <a:spLocks noGrp="1"/>
          </p:cNvSpPr>
          <p:nvPr>
            <p:ph type="title"/>
          </p:nvPr>
        </p:nvSpPr>
        <p:spPr>
          <a:xfrm flipH="1">
            <a:off x="120539" y="121827"/>
            <a:ext cx="5210739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SIMULASI</a:t>
            </a:r>
            <a:r>
              <a:rPr lang="en" dirty="0"/>
              <a:t> 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PERHITUNGAN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68" name="Google Shape;668;p56"/>
          <p:cNvSpPr txBox="1">
            <a:spLocks noGrp="1"/>
          </p:cNvSpPr>
          <p:nvPr>
            <p:ph type="subTitle" idx="1"/>
          </p:nvPr>
        </p:nvSpPr>
        <p:spPr>
          <a:xfrm flipH="1">
            <a:off x="453118" y="4456942"/>
            <a:ext cx="6935561" cy="466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#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500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hanya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Orang </a:t>
            </a:r>
            <a:r>
              <a:rPr lang="en-US" dirty="0" err="1"/>
              <a:t>Pribadi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8D86E7-193E-7BFF-8869-4D77C894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8" y="973224"/>
            <a:ext cx="8237764" cy="3392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398273" y="4593521"/>
            <a:ext cx="426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8"/>
          <p:cNvSpPr txBox="1">
            <a:spLocks noGrp="1"/>
          </p:cNvSpPr>
          <p:nvPr>
            <p:ph type="title"/>
          </p:nvPr>
        </p:nvSpPr>
        <p:spPr>
          <a:xfrm>
            <a:off x="3970023" y="1662654"/>
            <a:ext cx="4835310" cy="2407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  <a:t>PERPAJAKAN</a:t>
            </a:r>
            <a:r>
              <a:rPr lang="en" sz="5600" dirty="0">
                <a:ea typeface="Overpass SemiBold"/>
                <a:cs typeface="Overpass SemiBold"/>
              </a:rPr>
              <a:t> </a:t>
            </a:r>
            <a:r>
              <a:rPr lang="en" sz="4000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NON - UMKM</a:t>
            </a:r>
            <a:endParaRPr sz="4000"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37" name="Google Shape;1037;p68"/>
          <p:cNvSpPr txBox="1">
            <a:spLocks noGrp="1"/>
          </p:cNvSpPr>
          <p:nvPr>
            <p:ph type="title" idx="2"/>
          </p:nvPr>
        </p:nvSpPr>
        <p:spPr>
          <a:xfrm>
            <a:off x="7006284" y="1373405"/>
            <a:ext cx="1366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02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40" name="Google Shape;1040;p68"/>
          <p:cNvGrpSpPr/>
          <p:nvPr/>
        </p:nvGrpSpPr>
        <p:grpSpPr>
          <a:xfrm>
            <a:off x="495543" y="1146012"/>
            <a:ext cx="3924025" cy="3357205"/>
            <a:chOff x="1897175" y="1267900"/>
            <a:chExt cx="3687300" cy="3154675"/>
          </a:xfrm>
        </p:grpSpPr>
        <p:sp>
          <p:nvSpPr>
            <p:cNvPr id="1041" name="Google Shape;1041;p68"/>
            <p:cNvSpPr/>
            <p:nvPr/>
          </p:nvSpPr>
          <p:spPr>
            <a:xfrm>
              <a:off x="2028800" y="26890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77" y="0"/>
                  </a:moveTo>
                  <a:cubicBezTo>
                    <a:pt x="36176" y="0"/>
                    <a:pt x="25198" y="2412"/>
                    <a:pt x="16824" y="7240"/>
                  </a:cubicBezTo>
                  <a:cubicBezTo>
                    <a:pt x="0" y="16961"/>
                    <a:pt x="98" y="32731"/>
                    <a:pt x="17019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2" y="42624"/>
                  </a:cubicBezTo>
                  <a:cubicBezTo>
                    <a:pt x="94891" y="32903"/>
                    <a:pt x="94818" y="17133"/>
                    <a:pt x="77896" y="7362"/>
                  </a:cubicBezTo>
                  <a:cubicBezTo>
                    <a:pt x="69399" y="2455"/>
                    <a:pt x="58276" y="0"/>
                    <a:pt x="47177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8"/>
            <p:cNvSpPr/>
            <p:nvPr/>
          </p:nvSpPr>
          <p:spPr>
            <a:xfrm>
              <a:off x="3124025" y="22561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83" y="0"/>
                  </a:moveTo>
                  <a:cubicBezTo>
                    <a:pt x="36171" y="0"/>
                    <a:pt x="25179" y="2412"/>
                    <a:pt x="16799" y="7243"/>
                  </a:cubicBezTo>
                  <a:cubicBezTo>
                    <a:pt x="0" y="16940"/>
                    <a:pt x="74" y="32734"/>
                    <a:pt x="16995" y="42505"/>
                  </a:cubicBezTo>
                  <a:cubicBezTo>
                    <a:pt x="25487" y="47409"/>
                    <a:pt x="36608" y="49864"/>
                    <a:pt x="47702" y="49864"/>
                  </a:cubicBezTo>
                  <a:cubicBezTo>
                    <a:pt x="58714" y="49864"/>
                    <a:pt x="69700" y="47446"/>
                    <a:pt x="78068" y="42603"/>
                  </a:cubicBezTo>
                  <a:cubicBezTo>
                    <a:pt x="94891" y="32906"/>
                    <a:pt x="94793" y="17111"/>
                    <a:pt x="77872" y="7341"/>
                  </a:cubicBezTo>
                  <a:cubicBezTo>
                    <a:pt x="69392" y="2449"/>
                    <a:pt x="58278" y="0"/>
                    <a:pt x="4718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8"/>
            <p:cNvSpPr/>
            <p:nvPr/>
          </p:nvSpPr>
          <p:spPr>
            <a:xfrm>
              <a:off x="2957500" y="2975550"/>
              <a:ext cx="2372300" cy="1246625"/>
            </a:xfrm>
            <a:custGeom>
              <a:avLst/>
              <a:gdLst/>
              <a:ahLst/>
              <a:cxnLst/>
              <a:rect l="l" t="t" r="r" b="b"/>
              <a:pathLst>
                <a:path w="94892" h="49865" extrusionOk="0">
                  <a:moveTo>
                    <a:pt x="47178" y="0"/>
                  </a:moveTo>
                  <a:cubicBezTo>
                    <a:pt x="36176" y="0"/>
                    <a:pt x="25198" y="2413"/>
                    <a:pt x="16824" y="7240"/>
                  </a:cubicBezTo>
                  <a:cubicBezTo>
                    <a:pt x="1" y="16937"/>
                    <a:pt x="98" y="32732"/>
                    <a:pt x="17020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3" y="42625"/>
                  </a:cubicBezTo>
                  <a:cubicBezTo>
                    <a:pt x="94891" y="32903"/>
                    <a:pt x="94818" y="17108"/>
                    <a:pt x="77897" y="7362"/>
                  </a:cubicBezTo>
                  <a:cubicBezTo>
                    <a:pt x="69399" y="2455"/>
                    <a:pt x="58276" y="0"/>
                    <a:pt x="47178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8"/>
            <p:cNvSpPr/>
            <p:nvPr/>
          </p:nvSpPr>
          <p:spPr>
            <a:xfrm>
              <a:off x="4230250" y="3393600"/>
              <a:ext cx="1354225" cy="711625"/>
            </a:xfrm>
            <a:custGeom>
              <a:avLst/>
              <a:gdLst/>
              <a:ahLst/>
              <a:cxnLst/>
              <a:rect l="l" t="t" r="r" b="b"/>
              <a:pathLst>
                <a:path w="54169" h="28465" extrusionOk="0">
                  <a:moveTo>
                    <a:pt x="26925" y="1"/>
                  </a:moveTo>
                  <a:cubicBezTo>
                    <a:pt x="20644" y="1"/>
                    <a:pt x="14379" y="1378"/>
                    <a:pt x="9600" y="4133"/>
                  </a:cubicBezTo>
                  <a:cubicBezTo>
                    <a:pt x="1" y="9667"/>
                    <a:pt x="50" y="18679"/>
                    <a:pt x="9698" y="24262"/>
                  </a:cubicBezTo>
                  <a:cubicBezTo>
                    <a:pt x="14551" y="27063"/>
                    <a:pt x="20894" y="28465"/>
                    <a:pt x="27224" y="28465"/>
                  </a:cubicBezTo>
                  <a:cubicBezTo>
                    <a:pt x="33511" y="28465"/>
                    <a:pt x="39785" y="27081"/>
                    <a:pt x="44569" y="24311"/>
                  </a:cubicBezTo>
                  <a:cubicBezTo>
                    <a:pt x="54168" y="18777"/>
                    <a:pt x="54119" y="9765"/>
                    <a:pt x="44471" y="4207"/>
                  </a:cubicBezTo>
                  <a:cubicBezTo>
                    <a:pt x="39613" y="1403"/>
                    <a:pt x="33261" y="1"/>
                    <a:pt x="2692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8"/>
            <p:cNvSpPr/>
            <p:nvPr/>
          </p:nvSpPr>
          <p:spPr>
            <a:xfrm>
              <a:off x="4722475" y="4165125"/>
              <a:ext cx="298775" cy="157275"/>
            </a:xfrm>
            <a:custGeom>
              <a:avLst/>
              <a:gdLst/>
              <a:ahLst/>
              <a:cxnLst/>
              <a:rect l="l" t="t" r="r" b="b"/>
              <a:pathLst>
                <a:path w="11951" h="6291" extrusionOk="0">
                  <a:moveTo>
                    <a:pt x="5966" y="1"/>
                  </a:moveTo>
                  <a:cubicBezTo>
                    <a:pt x="4573" y="1"/>
                    <a:pt x="3184" y="307"/>
                    <a:pt x="2131" y="919"/>
                  </a:cubicBezTo>
                  <a:cubicBezTo>
                    <a:pt x="0" y="2143"/>
                    <a:pt x="0" y="4127"/>
                    <a:pt x="2155" y="5351"/>
                  </a:cubicBezTo>
                  <a:cubicBezTo>
                    <a:pt x="3226" y="5979"/>
                    <a:pt x="4624" y="6291"/>
                    <a:pt x="6021" y="6291"/>
                  </a:cubicBezTo>
                  <a:cubicBezTo>
                    <a:pt x="7403" y="6291"/>
                    <a:pt x="8785" y="5985"/>
                    <a:pt x="9844" y="5376"/>
                  </a:cubicBezTo>
                  <a:cubicBezTo>
                    <a:pt x="11950" y="4151"/>
                    <a:pt x="11950" y="2168"/>
                    <a:pt x="9820" y="919"/>
                  </a:cubicBezTo>
                  <a:cubicBezTo>
                    <a:pt x="8755" y="307"/>
                    <a:pt x="7359" y="1"/>
                    <a:pt x="5966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8"/>
            <p:cNvSpPr/>
            <p:nvPr/>
          </p:nvSpPr>
          <p:spPr>
            <a:xfrm>
              <a:off x="1897175" y="3338200"/>
              <a:ext cx="210000" cy="110525"/>
            </a:xfrm>
            <a:custGeom>
              <a:avLst/>
              <a:gdLst/>
              <a:ahLst/>
              <a:cxnLst/>
              <a:rect l="l" t="t" r="r" b="b"/>
              <a:pathLst>
                <a:path w="8400" h="4421" extrusionOk="0">
                  <a:moveTo>
                    <a:pt x="4182" y="1"/>
                  </a:moveTo>
                  <a:cubicBezTo>
                    <a:pt x="3202" y="1"/>
                    <a:pt x="2229" y="215"/>
                    <a:pt x="1494" y="643"/>
                  </a:cubicBezTo>
                  <a:cubicBezTo>
                    <a:pt x="0" y="1500"/>
                    <a:pt x="0" y="2896"/>
                    <a:pt x="1494" y="3778"/>
                  </a:cubicBezTo>
                  <a:cubicBezTo>
                    <a:pt x="2241" y="4206"/>
                    <a:pt x="3227" y="4421"/>
                    <a:pt x="4209" y="4421"/>
                  </a:cubicBezTo>
                  <a:cubicBezTo>
                    <a:pt x="5192" y="4421"/>
                    <a:pt x="6171" y="4206"/>
                    <a:pt x="6906" y="3778"/>
                  </a:cubicBezTo>
                  <a:cubicBezTo>
                    <a:pt x="8400" y="2921"/>
                    <a:pt x="8400" y="1525"/>
                    <a:pt x="6906" y="643"/>
                  </a:cubicBezTo>
                  <a:cubicBezTo>
                    <a:pt x="6147" y="215"/>
                    <a:pt x="5161" y="1"/>
                    <a:pt x="418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8"/>
            <p:cNvSpPr/>
            <p:nvPr/>
          </p:nvSpPr>
          <p:spPr>
            <a:xfrm>
              <a:off x="2368575" y="3128375"/>
              <a:ext cx="190400" cy="140825"/>
            </a:xfrm>
            <a:custGeom>
              <a:avLst/>
              <a:gdLst/>
              <a:ahLst/>
              <a:cxnLst/>
              <a:rect l="l" t="t" r="r" b="b"/>
              <a:pathLst>
                <a:path w="7616" h="5633" extrusionOk="0">
                  <a:moveTo>
                    <a:pt x="2351" y="0"/>
                  </a:moveTo>
                  <a:cubicBezTo>
                    <a:pt x="2351" y="0"/>
                    <a:pt x="5779" y="4016"/>
                    <a:pt x="6685" y="4286"/>
                  </a:cubicBezTo>
                  <a:cubicBezTo>
                    <a:pt x="7616" y="4555"/>
                    <a:pt x="6783" y="5486"/>
                    <a:pt x="6073" y="5559"/>
                  </a:cubicBezTo>
                  <a:cubicBezTo>
                    <a:pt x="5387" y="5633"/>
                    <a:pt x="3135" y="5535"/>
                    <a:pt x="2498" y="4898"/>
                  </a:cubicBezTo>
                  <a:cubicBezTo>
                    <a:pt x="1837" y="4261"/>
                    <a:pt x="0" y="3576"/>
                    <a:pt x="0" y="3576"/>
                  </a:cubicBezTo>
                  <a:cubicBezTo>
                    <a:pt x="0" y="1494"/>
                    <a:pt x="490" y="196"/>
                    <a:pt x="490" y="19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8"/>
            <p:cNvSpPr/>
            <p:nvPr/>
          </p:nvSpPr>
          <p:spPr>
            <a:xfrm>
              <a:off x="2303050" y="2389450"/>
              <a:ext cx="165325" cy="769550"/>
            </a:xfrm>
            <a:custGeom>
              <a:avLst/>
              <a:gdLst/>
              <a:ahLst/>
              <a:cxnLst/>
              <a:rect l="l" t="t" r="r" b="b"/>
              <a:pathLst>
                <a:path w="6613" h="30782" extrusionOk="0">
                  <a:moveTo>
                    <a:pt x="6172" y="1225"/>
                  </a:moveTo>
                  <a:cubicBezTo>
                    <a:pt x="6172" y="1225"/>
                    <a:pt x="6613" y="10090"/>
                    <a:pt x="6441" y="13004"/>
                  </a:cubicBezTo>
                  <a:cubicBezTo>
                    <a:pt x="6294" y="15918"/>
                    <a:pt x="5584" y="30365"/>
                    <a:pt x="5584" y="30365"/>
                  </a:cubicBezTo>
                  <a:cubicBezTo>
                    <a:pt x="3699" y="30782"/>
                    <a:pt x="2499" y="30365"/>
                    <a:pt x="2499" y="30365"/>
                  </a:cubicBezTo>
                  <a:cubicBezTo>
                    <a:pt x="1886" y="19297"/>
                    <a:pt x="1911" y="16114"/>
                    <a:pt x="1740" y="14448"/>
                  </a:cubicBezTo>
                  <a:cubicBezTo>
                    <a:pt x="1544" y="12808"/>
                    <a:pt x="1323" y="8033"/>
                    <a:pt x="1323" y="8033"/>
                  </a:cubicBezTo>
                  <a:cubicBezTo>
                    <a:pt x="1" y="5290"/>
                    <a:pt x="1397" y="1715"/>
                    <a:pt x="2033" y="858"/>
                  </a:cubicBezTo>
                  <a:cubicBezTo>
                    <a:pt x="2695" y="1"/>
                    <a:pt x="6172" y="1225"/>
                    <a:pt x="6172" y="1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8"/>
            <p:cNvSpPr/>
            <p:nvPr/>
          </p:nvSpPr>
          <p:spPr>
            <a:xfrm>
              <a:off x="2204500" y="3201825"/>
              <a:ext cx="107150" cy="187975"/>
            </a:xfrm>
            <a:custGeom>
              <a:avLst/>
              <a:gdLst/>
              <a:ahLst/>
              <a:cxnLst/>
              <a:rect l="l" t="t" r="r" b="b"/>
              <a:pathLst>
                <a:path w="4286" h="7519" extrusionOk="0">
                  <a:moveTo>
                    <a:pt x="3306" y="858"/>
                  </a:moveTo>
                  <a:cubicBezTo>
                    <a:pt x="3404" y="2499"/>
                    <a:pt x="3992" y="4409"/>
                    <a:pt x="4139" y="5364"/>
                  </a:cubicBezTo>
                  <a:cubicBezTo>
                    <a:pt x="4286" y="6343"/>
                    <a:pt x="3943" y="6907"/>
                    <a:pt x="3722" y="7200"/>
                  </a:cubicBezTo>
                  <a:cubicBezTo>
                    <a:pt x="3502" y="7519"/>
                    <a:pt x="759" y="6613"/>
                    <a:pt x="368" y="5560"/>
                  </a:cubicBezTo>
                  <a:cubicBezTo>
                    <a:pt x="0" y="4507"/>
                    <a:pt x="759" y="3576"/>
                    <a:pt x="833" y="1593"/>
                  </a:cubicBezTo>
                  <a:cubicBezTo>
                    <a:pt x="1714" y="1"/>
                    <a:pt x="3306" y="858"/>
                    <a:pt x="3306" y="858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8"/>
            <p:cNvSpPr/>
            <p:nvPr/>
          </p:nvSpPr>
          <p:spPr>
            <a:xfrm>
              <a:off x="2198375" y="2396175"/>
              <a:ext cx="187350" cy="866900"/>
            </a:xfrm>
            <a:custGeom>
              <a:avLst/>
              <a:gdLst/>
              <a:ahLst/>
              <a:cxnLst/>
              <a:rect l="l" t="t" r="r" b="b"/>
              <a:pathLst>
                <a:path w="7494" h="34676" extrusionOk="0">
                  <a:moveTo>
                    <a:pt x="7494" y="1642"/>
                  </a:moveTo>
                  <a:cubicBezTo>
                    <a:pt x="7494" y="1642"/>
                    <a:pt x="7028" y="9723"/>
                    <a:pt x="6294" y="12416"/>
                  </a:cubicBezTo>
                  <a:cubicBezTo>
                    <a:pt x="5535" y="15110"/>
                    <a:pt x="4874" y="22995"/>
                    <a:pt x="4555" y="24366"/>
                  </a:cubicBezTo>
                  <a:cubicBezTo>
                    <a:pt x="4237" y="25738"/>
                    <a:pt x="3845" y="34259"/>
                    <a:pt x="3845" y="34259"/>
                  </a:cubicBezTo>
                  <a:cubicBezTo>
                    <a:pt x="2131" y="34676"/>
                    <a:pt x="809" y="34259"/>
                    <a:pt x="809" y="34259"/>
                  </a:cubicBezTo>
                  <a:cubicBezTo>
                    <a:pt x="833" y="26276"/>
                    <a:pt x="637" y="19812"/>
                    <a:pt x="809" y="17632"/>
                  </a:cubicBezTo>
                  <a:cubicBezTo>
                    <a:pt x="955" y="15453"/>
                    <a:pt x="735" y="8988"/>
                    <a:pt x="735" y="8988"/>
                  </a:cubicBezTo>
                  <a:cubicBezTo>
                    <a:pt x="25" y="5976"/>
                    <a:pt x="0" y="5584"/>
                    <a:pt x="735" y="3576"/>
                  </a:cubicBezTo>
                  <a:cubicBezTo>
                    <a:pt x="1494" y="1568"/>
                    <a:pt x="4702" y="1"/>
                    <a:pt x="7494" y="16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8"/>
            <p:cNvSpPr/>
            <p:nvPr/>
          </p:nvSpPr>
          <p:spPr>
            <a:xfrm>
              <a:off x="2343475" y="1957850"/>
              <a:ext cx="399775" cy="353275"/>
            </a:xfrm>
            <a:custGeom>
              <a:avLst/>
              <a:gdLst/>
              <a:ahLst/>
              <a:cxnLst/>
              <a:rect l="l" t="t" r="r" b="b"/>
              <a:pathLst>
                <a:path w="15991" h="14131" extrusionOk="0">
                  <a:moveTo>
                    <a:pt x="3257" y="1"/>
                  </a:moveTo>
                  <a:cubicBezTo>
                    <a:pt x="6049" y="784"/>
                    <a:pt x="7542" y="7788"/>
                    <a:pt x="8326" y="9379"/>
                  </a:cubicBezTo>
                  <a:cubicBezTo>
                    <a:pt x="9110" y="10947"/>
                    <a:pt x="15623" y="11338"/>
                    <a:pt x="15623" y="11338"/>
                  </a:cubicBezTo>
                  <a:cubicBezTo>
                    <a:pt x="15991" y="12710"/>
                    <a:pt x="14889" y="14130"/>
                    <a:pt x="14889" y="14130"/>
                  </a:cubicBezTo>
                  <a:cubicBezTo>
                    <a:pt x="8620" y="13885"/>
                    <a:pt x="6416" y="13346"/>
                    <a:pt x="5241" y="10873"/>
                  </a:cubicBezTo>
                  <a:cubicBezTo>
                    <a:pt x="4090" y="8400"/>
                    <a:pt x="0" y="858"/>
                    <a:pt x="3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8"/>
            <p:cNvSpPr/>
            <p:nvPr/>
          </p:nvSpPr>
          <p:spPr>
            <a:xfrm>
              <a:off x="2124900" y="1955400"/>
              <a:ext cx="382050" cy="618950"/>
            </a:xfrm>
            <a:custGeom>
              <a:avLst/>
              <a:gdLst/>
              <a:ahLst/>
              <a:cxnLst/>
              <a:rect l="l" t="t" r="r" b="b"/>
              <a:pathLst>
                <a:path w="15282" h="24758" extrusionOk="0">
                  <a:moveTo>
                    <a:pt x="12000" y="99"/>
                  </a:moveTo>
                  <a:cubicBezTo>
                    <a:pt x="9527" y="1"/>
                    <a:pt x="3772" y="1274"/>
                    <a:pt x="1886" y="3698"/>
                  </a:cubicBezTo>
                  <a:cubicBezTo>
                    <a:pt x="1" y="6098"/>
                    <a:pt x="2744" y="10359"/>
                    <a:pt x="3405" y="12930"/>
                  </a:cubicBezTo>
                  <a:cubicBezTo>
                    <a:pt x="4066" y="15501"/>
                    <a:pt x="3086" y="21942"/>
                    <a:pt x="3111" y="22554"/>
                  </a:cubicBezTo>
                  <a:cubicBezTo>
                    <a:pt x="6025" y="24513"/>
                    <a:pt x="13102" y="24758"/>
                    <a:pt x="13886" y="21844"/>
                  </a:cubicBezTo>
                  <a:cubicBezTo>
                    <a:pt x="14228" y="18709"/>
                    <a:pt x="13494" y="14938"/>
                    <a:pt x="13469" y="13102"/>
                  </a:cubicBezTo>
                  <a:cubicBezTo>
                    <a:pt x="13543" y="9135"/>
                    <a:pt x="15281" y="1274"/>
                    <a:pt x="1200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8"/>
            <p:cNvSpPr/>
            <p:nvPr/>
          </p:nvSpPr>
          <p:spPr>
            <a:xfrm>
              <a:off x="2364900" y="1957850"/>
              <a:ext cx="120000" cy="622625"/>
            </a:xfrm>
            <a:custGeom>
              <a:avLst/>
              <a:gdLst/>
              <a:ahLst/>
              <a:cxnLst/>
              <a:rect l="l" t="t" r="r" b="b"/>
              <a:pathLst>
                <a:path w="4800" h="24905" extrusionOk="0">
                  <a:moveTo>
                    <a:pt x="270" y="588"/>
                  </a:moveTo>
                  <a:cubicBezTo>
                    <a:pt x="1861" y="6196"/>
                    <a:pt x="2229" y="12465"/>
                    <a:pt x="2082" y="14840"/>
                  </a:cubicBezTo>
                  <a:cubicBezTo>
                    <a:pt x="1935" y="17216"/>
                    <a:pt x="1861" y="24905"/>
                    <a:pt x="1861" y="24905"/>
                  </a:cubicBezTo>
                  <a:cubicBezTo>
                    <a:pt x="3722" y="23925"/>
                    <a:pt x="4530" y="22138"/>
                    <a:pt x="4530" y="21330"/>
                  </a:cubicBezTo>
                  <a:cubicBezTo>
                    <a:pt x="4530" y="20521"/>
                    <a:pt x="3845" y="13567"/>
                    <a:pt x="3869" y="13004"/>
                  </a:cubicBezTo>
                  <a:cubicBezTo>
                    <a:pt x="3869" y="12440"/>
                    <a:pt x="4800" y="6074"/>
                    <a:pt x="4530" y="3209"/>
                  </a:cubicBezTo>
                  <a:cubicBezTo>
                    <a:pt x="4286" y="343"/>
                    <a:pt x="2400" y="1"/>
                    <a:pt x="240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8"/>
            <p:cNvSpPr/>
            <p:nvPr/>
          </p:nvSpPr>
          <p:spPr>
            <a:xfrm>
              <a:off x="2410200" y="1803575"/>
              <a:ext cx="26950" cy="71050"/>
            </a:xfrm>
            <a:custGeom>
              <a:avLst/>
              <a:gdLst/>
              <a:ahLst/>
              <a:cxnLst/>
              <a:rect l="l" t="t" r="r" b="b"/>
              <a:pathLst>
                <a:path w="1078" h="2842" extrusionOk="0">
                  <a:moveTo>
                    <a:pt x="0" y="1"/>
                  </a:moveTo>
                  <a:cubicBezTo>
                    <a:pt x="1078" y="343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8"/>
            <p:cNvSpPr/>
            <p:nvPr/>
          </p:nvSpPr>
          <p:spPr>
            <a:xfrm>
              <a:off x="2252250" y="1753375"/>
              <a:ext cx="169600" cy="243675"/>
            </a:xfrm>
            <a:custGeom>
              <a:avLst/>
              <a:gdLst/>
              <a:ahLst/>
              <a:cxnLst/>
              <a:rect l="l" t="t" r="r" b="b"/>
              <a:pathLst>
                <a:path w="6784" h="9747" extrusionOk="0">
                  <a:moveTo>
                    <a:pt x="6367" y="2351"/>
                  </a:moveTo>
                  <a:cubicBezTo>
                    <a:pt x="6367" y="2351"/>
                    <a:pt x="6784" y="3796"/>
                    <a:pt x="6637" y="4923"/>
                  </a:cubicBezTo>
                  <a:cubicBezTo>
                    <a:pt x="6465" y="6049"/>
                    <a:pt x="6367" y="8302"/>
                    <a:pt x="5363" y="9012"/>
                  </a:cubicBezTo>
                  <a:cubicBezTo>
                    <a:pt x="4384" y="9747"/>
                    <a:pt x="2939" y="8890"/>
                    <a:pt x="1984" y="8106"/>
                  </a:cubicBezTo>
                  <a:cubicBezTo>
                    <a:pt x="1029" y="7298"/>
                    <a:pt x="25" y="5804"/>
                    <a:pt x="0" y="4017"/>
                  </a:cubicBezTo>
                  <a:cubicBezTo>
                    <a:pt x="0" y="2205"/>
                    <a:pt x="686" y="1"/>
                    <a:pt x="3282" y="123"/>
                  </a:cubicBezTo>
                  <a:cubicBezTo>
                    <a:pt x="5878" y="221"/>
                    <a:pt x="6367" y="2351"/>
                    <a:pt x="6367" y="23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8"/>
            <p:cNvSpPr/>
            <p:nvPr/>
          </p:nvSpPr>
          <p:spPr>
            <a:xfrm>
              <a:off x="2274275" y="1915600"/>
              <a:ext cx="105325" cy="15430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466" y="1"/>
                  </a:moveTo>
                  <a:cubicBezTo>
                    <a:pt x="466" y="1"/>
                    <a:pt x="662" y="2327"/>
                    <a:pt x="50" y="3184"/>
                  </a:cubicBezTo>
                  <a:cubicBezTo>
                    <a:pt x="1" y="3748"/>
                    <a:pt x="1642" y="6172"/>
                    <a:pt x="3258" y="5731"/>
                  </a:cubicBezTo>
                  <a:cubicBezTo>
                    <a:pt x="4213" y="5486"/>
                    <a:pt x="4090" y="4384"/>
                    <a:pt x="4090" y="4384"/>
                  </a:cubicBezTo>
                  <a:cubicBezTo>
                    <a:pt x="3992" y="3552"/>
                    <a:pt x="4090" y="1519"/>
                    <a:pt x="4090" y="15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8"/>
            <p:cNvSpPr/>
            <p:nvPr/>
          </p:nvSpPr>
          <p:spPr>
            <a:xfrm>
              <a:off x="2198975" y="1692150"/>
              <a:ext cx="237575" cy="238175"/>
            </a:xfrm>
            <a:custGeom>
              <a:avLst/>
              <a:gdLst/>
              <a:ahLst/>
              <a:cxnLst/>
              <a:rect l="l" t="t" r="r" b="b"/>
              <a:pathLst>
                <a:path w="9503" h="9527" extrusionOk="0">
                  <a:moveTo>
                    <a:pt x="9135" y="2866"/>
                  </a:moveTo>
                  <a:cubicBezTo>
                    <a:pt x="9502" y="4188"/>
                    <a:pt x="9086" y="4654"/>
                    <a:pt x="7960" y="5045"/>
                  </a:cubicBezTo>
                  <a:cubicBezTo>
                    <a:pt x="6833" y="5437"/>
                    <a:pt x="3846" y="4556"/>
                    <a:pt x="3846" y="4556"/>
                  </a:cubicBezTo>
                  <a:cubicBezTo>
                    <a:pt x="4041" y="6000"/>
                    <a:pt x="3601" y="6735"/>
                    <a:pt x="3601" y="6735"/>
                  </a:cubicBezTo>
                  <a:cubicBezTo>
                    <a:pt x="3111" y="5339"/>
                    <a:pt x="2670" y="6049"/>
                    <a:pt x="2621" y="7176"/>
                  </a:cubicBezTo>
                  <a:cubicBezTo>
                    <a:pt x="2572" y="8278"/>
                    <a:pt x="3209" y="8253"/>
                    <a:pt x="3209" y="8253"/>
                  </a:cubicBezTo>
                  <a:cubicBezTo>
                    <a:pt x="3160" y="9208"/>
                    <a:pt x="2842" y="9527"/>
                    <a:pt x="2842" y="9527"/>
                  </a:cubicBezTo>
                  <a:cubicBezTo>
                    <a:pt x="1642" y="8694"/>
                    <a:pt x="1" y="3135"/>
                    <a:pt x="2180" y="3013"/>
                  </a:cubicBezTo>
                  <a:cubicBezTo>
                    <a:pt x="2205" y="1078"/>
                    <a:pt x="8351" y="1"/>
                    <a:pt x="9135" y="2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8"/>
            <p:cNvSpPr/>
            <p:nvPr/>
          </p:nvSpPr>
          <p:spPr>
            <a:xfrm>
              <a:off x="2140225" y="1986025"/>
              <a:ext cx="206325" cy="606100"/>
            </a:xfrm>
            <a:custGeom>
              <a:avLst/>
              <a:gdLst/>
              <a:ahLst/>
              <a:cxnLst/>
              <a:rect l="l" t="t" r="r" b="b"/>
              <a:pathLst>
                <a:path w="8253" h="24244" extrusionOk="0">
                  <a:moveTo>
                    <a:pt x="5314" y="0"/>
                  </a:moveTo>
                  <a:cubicBezTo>
                    <a:pt x="7249" y="4065"/>
                    <a:pt x="8253" y="7763"/>
                    <a:pt x="8179" y="11118"/>
                  </a:cubicBezTo>
                  <a:cubicBezTo>
                    <a:pt x="8130" y="14472"/>
                    <a:pt x="7420" y="24243"/>
                    <a:pt x="7420" y="24243"/>
                  </a:cubicBezTo>
                  <a:cubicBezTo>
                    <a:pt x="4090" y="23435"/>
                    <a:pt x="1812" y="22480"/>
                    <a:pt x="1151" y="21329"/>
                  </a:cubicBezTo>
                  <a:cubicBezTo>
                    <a:pt x="2596" y="17558"/>
                    <a:pt x="3110" y="15036"/>
                    <a:pt x="2816" y="13958"/>
                  </a:cubicBezTo>
                  <a:cubicBezTo>
                    <a:pt x="2522" y="12881"/>
                    <a:pt x="0" y="4702"/>
                    <a:pt x="1298" y="2253"/>
                  </a:cubicBezTo>
                  <a:cubicBezTo>
                    <a:pt x="2547" y="906"/>
                    <a:pt x="5314" y="0"/>
                    <a:pt x="5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8"/>
            <p:cNvSpPr/>
            <p:nvPr/>
          </p:nvSpPr>
          <p:spPr>
            <a:xfrm>
              <a:off x="2123075" y="2020900"/>
              <a:ext cx="419375" cy="370400"/>
            </a:xfrm>
            <a:custGeom>
              <a:avLst/>
              <a:gdLst/>
              <a:ahLst/>
              <a:cxnLst/>
              <a:rect l="l" t="t" r="r" b="b"/>
              <a:pathLst>
                <a:path w="16775" h="14816" extrusionOk="0">
                  <a:moveTo>
                    <a:pt x="3086" y="784"/>
                  </a:moveTo>
                  <a:cubicBezTo>
                    <a:pt x="5388" y="1935"/>
                    <a:pt x="7224" y="8302"/>
                    <a:pt x="8963" y="9992"/>
                  </a:cubicBezTo>
                  <a:cubicBezTo>
                    <a:pt x="9967" y="10971"/>
                    <a:pt x="14889" y="12220"/>
                    <a:pt x="16260" y="12269"/>
                  </a:cubicBezTo>
                  <a:cubicBezTo>
                    <a:pt x="16775" y="13469"/>
                    <a:pt x="15844" y="14816"/>
                    <a:pt x="15844" y="14816"/>
                  </a:cubicBezTo>
                  <a:cubicBezTo>
                    <a:pt x="7445" y="14008"/>
                    <a:pt x="7077" y="13567"/>
                    <a:pt x="4482" y="10261"/>
                  </a:cubicBezTo>
                  <a:cubicBezTo>
                    <a:pt x="1274" y="6172"/>
                    <a:pt x="0" y="1"/>
                    <a:pt x="3086" y="7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8"/>
            <p:cNvSpPr/>
            <p:nvPr/>
          </p:nvSpPr>
          <p:spPr>
            <a:xfrm>
              <a:off x="2299375" y="1953575"/>
              <a:ext cx="76550" cy="53275"/>
            </a:xfrm>
            <a:custGeom>
              <a:avLst/>
              <a:gdLst/>
              <a:ahLst/>
              <a:cxnLst/>
              <a:rect l="l" t="t" r="r" b="b"/>
              <a:pathLst>
                <a:path w="3062" h="2131" extrusionOk="0">
                  <a:moveTo>
                    <a:pt x="3062" y="1225"/>
                  </a:moveTo>
                  <a:cubicBezTo>
                    <a:pt x="2352" y="1494"/>
                    <a:pt x="1323" y="1078"/>
                    <a:pt x="1" y="0"/>
                  </a:cubicBezTo>
                  <a:cubicBezTo>
                    <a:pt x="1" y="0"/>
                    <a:pt x="393" y="1567"/>
                    <a:pt x="3062" y="2131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8"/>
            <p:cNvSpPr/>
            <p:nvPr/>
          </p:nvSpPr>
          <p:spPr>
            <a:xfrm>
              <a:off x="2273050" y="1972550"/>
              <a:ext cx="82675" cy="116325"/>
            </a:xfrm>
            <a:custGeom>
              <a:avLst/>
              <a:gdLst/>
              <a:ahLst/>
              <a:cxnLst/>
              <a:rect l="l" t="t" r="r" b="b"/>
              <a:pathLst>
                <a:path w="3307" h="4653" extrusionOk="0">
                  <a:moveTo>
                    <a:pt x="442" y="0"/>
                  </a:moveTo>
                  <a:cubicBezTo>
                    <a:pt x="417" y="74"/>
                    <a:pt x="1" y="539"/>
                    <a:pt x="1" y="539"/>
                  </a:cubicBezTo>
                  <a:cubicBezTo>
                    <a:pt x="1" y="539"/>
                    <a:pt x="834" y="2351"/>
                    <a:pt x="1127" y="3159"/>
                  </a:cubicBezTo>
                  <a:cubicBezTo>
                    <a:pt x="1446" y="3967"/>
                    <a:pt x="2229" y="4653"/>
                    <a:pt x="2229" y="4653"/>
                  </a:cubicBezTo>
                  <a:lnTo>
                    <a:pt x="3307" y="3453"/>
                  </a:lnTo>
                  <a:cubicBezTo>
                    <a:pt x="1813" y="2669"/>
                    <a:pt x="442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8"/>
            <p:cNvSpPr/>
            <p:nvPr/>
          </p:nvSpPr>
          <p:spPr>
            <a:xfrm>
              <a:off x="2355700" y="1983575"/>
              <a:ext cx="38000" cy="96125"/>
            </a:xfrm>
            <a:custGeom>
              <a:avLst/>
              <a:gdLst/>
              <a:ahLst/>
              <a:cxnLst/>
              <a:rect l="l" t="t" r="r" b="b"/>
              <a:pathLst>
                <a:path w="1520" h="3845" extrusionOk="0">
                  <a:moveTo>
                    <a:pt x="711" y="123"/>
                  </a:moveTo>
                  <a:cubicBezTo>
                    <a:pt x="613" y="0"/>
                    <a:pt x="368" y="2424"/>
                    <a:pt x="1" y="3012"/>
                  </a:cubicBezTo>
                  <a:cubicBezTo>
                    <a:pt x="711" y="3673"/>
                    <a:pt x="1127" y="3845"/>
                    <a:pt x="1127" y="3845"/>
                  </a:cubicBezTo>
                  <a:cubicBezTo>
                    <a:pt x="1127" y="3845"/>
                    <a:pt x="1519" y="1151"/>
                    <a:pt x="71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8"/>
            <p:cNvSpPr/>
            <p:nvPr/>
          </p:nvSpPr>
          <p:spPr>
            <a:xfrm>
              <a:off x="4197200" y="2609850"/>
              <a:ext cx="18400" cy="60625"/>
            </a:xfrm>
            <a:custGeom>
              <a:avLst/>
              <a:gdLst/>
              <a:ahLst/>
              <a:cxnLst/>
              <a:rect l="l" t="t" r="r" b="b"/>
              <a:pathLst>
                <a:path w="736" h="2425" extrusionOk="0">
                  <a:moveTo>
                    <a:pt x="735" y="25"/>
                  </a:moveTo>
                  <a:cubicBezTo>
                    <a:pt x="662" y="1225"/>
                    <a:pt x="539" y="2424"/>
                    <a:pt x="539" y="2424"/>
                  </a:cubicBezTo>
                  <a:lnTo>
                    <a:pt x="294" y="2424"/>
                  </a:lnTo>
                  <a:cubicBezTo>
                    <a:pt x="294" y="2424"/>
                    <a:pt x="294" y="612"/>
                    <a:pt x="1" y="1004"/>
                  </a:cubicBezTo>
                  <a:cubicBezTo>
                    <a:pt x="50" y="0"/>
                    <a:pt x="735" y="25"/>
                    <a:pt x="735" y="2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8"/>
            <p:cNvSpPr/>
            <p:nvPr/>
          </p:nvSpPr>
          <p:spPr>
            <a:xfrm>
              <a:off x="4111500" y="2158050"/>
              <a:ext cx="124900" cy="521600"/>
            </a:xfrm>
            <a:custGeom>
              <a:avLst/>
              <a:gdLst/>
              <a:ahLst/>
              <a:cxnLst/>
              <a:rect l="l" t="t" r="r" b="b"/>
              <a:pathLst>
                <a:path w="4996" h="20864" extrusionOk="0">
                  <a:moveTo>
                    <a:pt x="466" y="20154"/>
                  </a:moveTo>
                  <a:cubicBezTo>
                    <a:pt x="343" y="20154"/>
                    <a:pt x="172" y="20007"/>
                    <a:pt x="0" y="19786"/>
                  </a:cubicBezTo>
                  <a:cubicBezTo>
                    <a:pt x="270" y="19468"/>
                    <a:pt x="564" y="19150"/>
                    <a:pt x="735" y="18905"/>
                  </a:cubicBezTo>
                  <a:cubicBezTo>
                    <a:pt x="1298" y="18097"/>
                    <a:pt x="2253" y="16334"/>
                    <a:pt x="2278" y="15525"/>
                  </a:cubicBezTo>
                  <a:cubicBezTo>
                    <a:pt x="2327" y="14717"/>
                    <a:pt x="1837" y="6367"/>
                    <a:pt x="1714" y="5338"/>
                  </a:cubicBezTo>
                  <a:cubicBezTo>
                    <a:pt x="1568" y="4310"/>
                    <a:pt x="1200" y="441"/>
                    <a:pt x="1225" y="221"/>
                  </a:cubicBezTo>
                  <a:cubicBezTo>
                    <a:pt x="1274" y="0"/>
                    <a:pt x="4824" y="1592"/>
                    <a:pt x="4824" y="1592"/>
                  </a:cubicBezTo>
                  <a:cubicBezTo>
                    <a:pt x="4775" y="1910"/>
                    <a:pt x="4286" y="3918"/>
                    <a:pt x="4482" y="5216"/>
                  </a:cubicBezTo>
                  <a:cubicBezTo>
                    <a:pt x="4678" y="6489"/>
                    <a:pt x="4996" y="7346"/>
                    <a:pt x="4824" y="9452"/>
                  </a:cubicBezTo>
                  <a:cubicBezTo>
                    <a:pt x="4653" y="11558"/>
                    <a:pt x="3625" y="14938"/>
                    <a:pt x="3967" y="16554"/>
                  </a:cubicBezTo>
                  <a:cubicBezTo>
                    <a:pt x="3992" y="16578"/>
                    <a:pt x="3992" y="16603"/>
                    <a:pt x="3992" y="16627"/>
                  </a:cubicBezTo>
                  <a:cubicBezTo>
                    <a:pt x="2939" y="18072"/>
                    <a:pt x="2572" y="20864"/>
                    <a:pt x="466" y="201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8"/>
            <p:cNvSpPr/>
            <p:nvPr/>
          </p:nvSpPr>
          <p:spPr>
            <a:xfrm>
              <a:off x="4081500" y="2573725"/>
              <a:ext cx="138375" cy="125525"/>
            </a:xfrm>
            <a:custGeom>
              <a:avLst/>
              <a:gdLst/>
              <a:ahLst/>
              <a:cxnLst/>
              <a:rect l="l" t="t" r="r" b="b"/>
              <a:pathLst>
                <a:path w="5535" h="5021" extrusionOk="0">
                  <a:moveTo>
                    <a:pt x="1200" y="3159"/>
                  </a:moveTo>
                  <a:cubicBezTo>
                    <a:pt x="1372" y="3380"/>
                    <a:pt x="1543" y="3527"/>
                    <a:pt x="1666" y="3527"/>
                  </a:cubicBezTo>
                  <a:cubicBezTo>
                    <a:pt x="3772" y="4237"/>
                    <a:pt x="4139" y="1445"/>
                    <a:pt x="5192" y="0"/>
                  </a:cubicBezTo>
                  <a:cubicBezTo>
                    <a:pt x="5535" y="1519"/>
                    <a:pt x="5388" y="1690"/>
                    <a:pt x="5094" y="1910"/>
                  </a:cubicBezTo>
                  <a:cubicBezTo>
                    <a:pt x="4825" y="2131"/>
                    <a:pt x="3845" y="3331"/>
                    <a:pt x="3674" y="4188"/>
                  </a:cubicBezTo>
                  <a:cubicBezTo>
                    <a:pt x="3478" y="5020"/>
                    <a:pt x="809" y="4947"/>
                    <a:pt x="319" y="4776"/>
                  </a:cubicBezTo>
                  <a:cubicBezTo>
                    <a:pt x="0" y="4653"/>
                    <a:pt x="613" y="3894"/>
                    <a:pt x="1200" y="315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8"/>
            <p:cNvSpPr/>
            <p:nvPr/>
          </p:nvSpPr>
          <p:spPr>
            <a:xfrm>
              <a:off x="4270050" y="2163550"/>
              <a:ext cx="115725" cy="612825"/>
            </a:xfrm>
            <a:custGeom>
              <a:avLst/>
              <a:gdLst/>
              <a:ahLst/>
              <a:cxnLst/>
              <a:rect l="l" t="t" r="r" b="b"/>
              <a:pathLst>
                <a:path w="4629" h="24513" extrusionOk="0">
                  <a:moveTo>
                    <a:pt x="1470" y="8596"/>
                  </a:moveTo>
                  <a:cubicBezTo>
                    <a:pt x="1568" y="9526"/>
                    <a:pt x="2131" y="16726"/>
                    <a:pt x="2033" y="17926"/>
                  </a:cubicBezTo>
                  <a:cubicBezTo>
                    <a:pt x="1984" y="18660"/>
                    <a:pt x="1641" y="19811"/>
                    <a:pt x="1421" y="20742"/>
                  </a:cubicBezTo>
                  <a:cubicBezTo>
                    <a:pt x="1274" y="21329"/>
                    <a:pt x="1201" y="21819"/>
                    <a:pt x="1274" y="22064"/>
                  </a:cubicBezTo>
                  <a:cubicBezTo>
                    <a:pt x="1494" y="22676"/>
                    <a:pt x="1494" y="24513"/>
                    <a:pt x="2498" y="24097"/>
                  </a:cubicBezTo>
                  <a:cubicBezTo>
                    <a:pt x="3502" y="23680"/>
                    <a:pt x="4164" y="22407"/>
                    <a:pt x="3943" y="20987"/>
                  </a:cubicBezTo>
                  <a:cubicBezTo>
                    <a:pt x="3747" y="19591"/>
                    <a:pt x="3992" y="18905"/>
                    <a:pt x="3943" y="18048"/>
                  </a:cubicBezTo>
                  <a:cubicBezTo>
                    <a:pt x="3870" y="17215"/>
                    <a:pt x="4433" y="11975"/>
                    <a:pt x="4531" y="10090"/>
                  </a:cubicBezTo>
                  <a:cubicBezTo>
                    <a:pt x="4629" y="8228"/>
                    <a:pt x="3992" y="7347"/>
                    <a:pt x="3943" y="6098"/>
                  </a:cubicBezTo>
                  <a:cubicBezTo>
                    <a:pt x="3919" y="4849"/>
                    <a:pt x="4286" y="2253"/>
                    <a:pt x="4286" y="2253"/>
                  </a:cubicBezTo>
                  <a:cubicBezTo>
                    <a:pt x="4286" y="2253"/>
                    <a:pt x="1" y="1"/>
                    <a:pt x="344" y="2719"/>
                  </a:cubicBezTo>
                  <a:cubicBezTo>
                    <a:pt x="686" y="5437"/>
                    <a:pt x="1372" y="7665"/>
                    <a:pt x="1470" y="85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8"/>
            <p:cNvSpPr/>
            <p:nvPr/>
          </p:nvSpPr>
          <p:spPr>
            <a:xfrm>
              <a:off x="4297600" y="2682075"/>
              <a:ext cx="76550" cy="94300"/>
            </a:xfrm>
            <a:custGeom>
              <a:avLst/>
              <a:gdLst/>
              <a:ahLst/>
              <a:cxnLst/>
              <a:rect l="l" t="t" r="r" b="b"/>
              <a:pathLst>
                <a:path w="3062" h="3772" extrusionOk="0">
                  <a:moveTo>
                    <a:pt x="1" y="1397"/>
                  </a:moveTo>
                  <a:cubicBezTo>
                    <a:pt x="74" y="2645"/>
                    <a:pt x="392" y="3772"/>
                    <a:pt x="1396" y="3356"/>
                  </a:cubicBezTo>
                  <a:cubicBezTo>
                    <a:pt x="2400" y="2939"/>
                    <a:pt x="3062" y="1666"/>
                    <a:pt x="2841" y="246"/>
                  </a:cubicBezTo>
                  <a:cubicBezTo>
                    <a:pt x="2303" y="1813"/>
                    <a:pt x="270" y="1739"/>
                    <a:pt x="319" y="1"/>
                  </a:cubicBezTo>
                  <a:cubicBezTo>
                    <a:pt x="172" y="588"/>
                    <a:pt x="1" y="1127"/>
                    <a:pt x="1" y="139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8"/>
            <p:cNvSpPr/>
            <p:nvPr/>
          </p:nvSpPr>
          <p:spPr>
            <a:xfrm>
              <a:off x="4134750" y="1940100"/>
              <a:ext cx="143300" cy="614050"/>
            </a:xfrm>
            <a:custGeom>
              <a:avLst/>
              <a:gdLst/>
              <a:ahLst/>
              <a:cxnLst/>
              <a:rect l="l" t="t" r="r" b="b"/>
              <a:pathLst>
                <a:path w="5732" h="24562" extrusionOk="0">
                  <a:moveTo>
                    <a:pt x="1" y="0"/>
                  </a:moveTo>
                  <a:cubicBezTo>
                    <a:pt x="1" y="0"/>
                    <a:pt x="25" y="8694"/>
                    <a:pt x="1" y="11534"/>
                  </a:cubicBezTo>
                  <a:cubicBezTo>
                    <a:pt x="1" y="14399"/>
                    <a:pt x="760" y="23999"/>
                    <a:pt x="760" y="23999"/>
                  </a:cubicBezTo>
                  <a:cubicBezTo>
                    <a:pt x="2205" y="24562"/>
                    <a:pt x="3625" y="23876"/>
                    <a:pt x="3625" y="23876"/>
                  </a:cubicBezTo>
                  <a:cubicBezTo>
                    <a:pt x="3821" y="21378"/>
                    <a:pt x="4556" y="17313"/>
                    <a:pt x="4678" y="15158"/>
                  </a:cubicBezTo>
                  <a:cubicBezTo>
                    <a:pt x="4801" y="13003"/>
                    <a:pt x="3821" y="12661"/>
                    <a:pt x="4237" y="11093"/>
                  </a:cubicBezTo>
                  <a:cubicBezTo>
                    <a:pt x="4629" y="9526"/>
                    <a:pt x="5731" y="1127"/>
                    <a:pt x="5731" y="1127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8"/>
            <p:cNvSpPr/>
            <p:nvPr/>
          </p:nvSpPr>
          <p:spPr>
            <a:xfrm>
              <a:off x="4243725" y="1846425"/>
              <a:ext cx="177575" cy="783650"/>
            </a:xfrm>
            <a:custGeom>
              <a:avLst/>
              <a:gdLst/>
              <a:ahLst/>
              <a:cxnLst/>
              <a:rect l="l" t="t" r="r" b="b"/>
              <a:pathLst>
                <a:path w="7103" h="31346" extrusionOk="0">
                  <a:moveTo>
                    <a:pt x="319" y="5584"/>
                  </a:moveTo>
                  <a:cubicBezTo>
                    <a:pt x="319" y="5584"/>
                    <a:pt x="1054" y="14914"/>
                    <a:pt x="1372" y="16089"/>
                  </a:cubicBezTo>
                  <a:cubicBezTo>
                    <a:pt x="1690" y="17265"/>
                    <a:pt x="1935" y="21844"/>
                    <a:pt x="2156" y="23411"/>
                  </a:cubicBezTo>
                  <a:cubicBezTo>
                    <a:pt x="2401" y="24978"/>
                    <a:pt x="2425" y="29484"/>
                    <a:pt x="2425" y="29484"/>
                  </a:cubicBezTo>
                  <a:cubicBezTo>
                    <a:pt x="2988" y="31345"/>
                    <a:pt x="5315" y="29778"/>
                    <a:pt x="5315" y="29778"/>
                  </a:cubicBezTo>
                  <a:cubicBezTo>
                    <a:pt x="6294" y="23999"/>
                    <a:pt x="5608" y="21134"/>
                    <a:pt x="5584" y="19420"/>
                  </a:cubicBezTo>
                  <a:cubicBezTo>
                    <a:pt x="5559" y="17730"/>
                    <a:pt x="6392" y="13298"/>
                    <a:pt x="6221" y="11461"/>
                  </a:cubicBezTo>
                  <a:cubicBezTo>
                    <a:pt x="6049" y="9625"/>
                    <a:pt x="5853" y="5780"/>
                    <a:pt x="6221" y="5070"/>
                  </a:cubicBezTo>
                  <a:cubicBezTo>
                    <a:pt x="6564" y="4360"/>
                    <a:pt x="6980" y="3184"/>
                    <a:pt x="7102" y="1054"/>
                  </a:cubicBezTo>
                  <a:cubicBezTo>
                    <a:pt x="4335" y="1"/>
                    <a:pt x="1" y="1176"/>
                    <a:pt x="1" y="11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8"/>
            <p:cNvSpPr/>
            <p:nvPr/>
          </p:nvSpPr>
          <p:spPr>
            <a:xfrm>
              <a:off x="4064975" y="1475450"/>
              <a:ext cx="339175" cy="610375"/>
            </a:xfrm>
            <a:custGeom>
              <a:avLst/>
              <a:gdLst/>
              <a:ahLst/>
              <a:cxnLst/>
              <a:rect l="l" t="t" r="r" b="b"/>
              <a:pathLst>
                <a:path w="13567" h="24415" extrusionOk="0">
                  <a:moveTo>
                    <a:pt x="3208" y="123"/>
                  </a:moveTo>
                  <a:cubicBezTo>
                    <a:pt x="5657" y="0"/>
                    <a:pt x="9820" y="2890"/>
                    <a:pt x="11681" y="5265"/>
                  </a:cubicBezTo>
                  <a:cubicBezTo>
                    <a:pt x="13567" y="7640"/>
                    <a:pt x="12416" y="10187"/>
                    <a:pt x="11779" y="12734"/>
                  </a:cubicBezTo>
                  <a:cubicBezTo>
                    <a:pt x="11142" y="15281"/>
                    <a:pt x="12122" y="21623"/>
                    <a:pt x="12122" y="22235"/>
                  </a:cubicBezTo>
                  <a:cubicBezTo>
                    <a:pt x="9232" y="24170"/>
                    <a:pt x="3845" y="24415"/>
                    <a:pt x="3037" y="21549"/>
                  </a:cubicBezTo>
                  <a:cubicBezTo>
                    <a:pt x="2694" y="18440"/>
                    <a:pt x="3404" y="15207"/>
                    <a:pt x="3429" y="13371"/>
                  </a:cubicBezTo>
                  <a:cubicBezTo>
                    <a:pt x="3306" y="9452"/>
                    <a:pt x="0" y="1298"/>
                    <a:pt x="320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8"/>
            <p:cNvSpPr/>
            <p:nvPr/>
          </p:nvSpPr>
          <p:spPr>
            <a:xfrm>
              <a:off x="4112100" y="1477900"/>
              <a:ext cx="92475" cy="614050"/>
            </a:xfrm>
            <a:custGeom>
              <a:avLst/>
              <a:gdLst/>
              <a:ahLst/>
              <a:cxnLst/>
              <a:rect l="l" t="t" r="r" b="b"/>
              <a:pathLst>
                <a:path w="3699" h="24562" extrusionOk="0">
                  <a:moveTo>
                    <a:pt x="3478" y="588"/>
                  </a:moveTo>
                  <a:cubicBezTo>
                    <a:pt x="2205" y="6122"/>
                    <a:pt x="2597" y="12097"/>
                    <a:pt x="2866" y="14423"/>
                  </a:cubicBezTo>
                  <a:cubicBezTo>
                    <a:pt x="3160" y="16774"/>
                    <a:pt x="3209" y="24561"/>
                    <a:pt x="3209" y="24561"/>
                  </a:cubicBezTo>
                  <a:cubicBezTo>
                    <a:pt x="1323" y="23606"/>
                    <a:pt x="417" y="21843"/>
                    <a:pt x="393" y="21035"/>
                  </a:cubicBezTo>
                  <a:cubicBezTo>
                    <a:pt x="344" y="20252"/>
                    <a:pt x="1078" y="13493"/>
                    <a:pt x="1005" y="12930"/>
                  </a:cubicBezTo>
                  <a:cubicBezTo>
                    <a:pt x="956" y="12391"/>
                    <a:pt x="1" y="7175"/>
                    <a:pt x="99" y="4334"/>
                  </a:cubicBezTo>
                  <a:cubicBezTo>
                    <a:pt x="221" y="1518"/>
                    <a:pt x="1274" y="1102"/>
                    <a:pt x="1274" y="1102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8"/>
            <p:cNvSpPr/>
            <p:nvPr/>
          </p:nvSpPr>
          <p:spPr>
            <a:xfrm>
              <a:off x="4240050" y="1507275"/>
              <a:ext cx="216150" cy="590175"/>
            </a:xfrm>
            <a:custGeom>
              <a:avLst/>
              <a:gdLst/>
              <a:ahLst/>
              <a:cxnLst/>
              <a:rect l="l" t="t" r="r" b="b"/>
              <a:pathLst>
                <a:path w="8646" h="23607" extrusionOk="0">
                  <a:moveTo>
                    <a:pt x="1886" y="1"/>
                  </a:moveTo>
                  <a:cubicBezTo>
                    <a:pt x="1" y="4017"/>
                    <a:pt x="907" y="7714"/>
                    <a:pt x="1005" y="11020"/>
                  </a:cubicBezTo>
                  <a:cubicBezTo>
                    <a:pt x="1078" y="14326"/>
                    <a:pt x="2792" y="23607"/>
                    <a:pt x="2792" y="23607"/>
                  </a:cubicBezTo>
                  <a:cubicBezTo>
                    <a:pt x="6098" y="22799"/>
                    <a:pt x="6490" y="20570"/>
                    <a:pt x="7127" y="19444"/>
                  </a:cubicBezTo>
                  <a:cubicBezTo>
                    <a:pt x="8645" y="11706"/>
                    <a:pt x="6711" y="5437"/>
                    <a:pt x="5290" y="3110"/>
                  </a:cubicBezTo>
                  <a:cubicBezTo>
                    <a:pt x="4164" y="1298"/>
                    <a:pt x="1886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8"/>
            <p:cNvSpPr/>
            <p:nvPr/>
          </p:nvSpPr>
          <p:spPr>
            <a:xfrm>
              <a:off x="3944375" y="1791100"/>
              <a:ext cx="64300" cy="33625"/>
            </a:xfrm>
            <a:custGeom>
              <a:avLst/>
              <a:gdLst/>
              <a:ahLst/>
              <a:cxnLst/>
              <a:rect l="l" t="t" r="r" b="b"/>
              <a:pathLst>
                <a:path w="2572" h="1345" extrusionOk="0">
                  <a:moveTo>
                    <a:pt x="1319" y="1"/>
                  </a:moveTo>
                  <a:cubicBezTo>
                    <a:pt x="1012" y="1"/>
                    <a:pt x="704" y="68"/>
                    <a:pt x="465" y="206"/>
                  </a:cubicBezTo>
                  <a:cubicBezTo>
                    <a:pt x="0" y="451"/>
                    <a:pt x="0" y="891"/>
                    <a:pt x="465" y="1161"/>
                  </a:cubicBezTo>
                  <a:cubicBezTo>
                    <a:pt x="686" y="1283"/>
                    <a:pt x="986" y="1344"/>
                    <a:pt x="1286" y="1344"/>
                  </a:cubicBezTo>
                  <a:cubicBezTo>
                    <a:pt x="1586" y="1344"/>
                    <a:pt x="1886" y="1283"/>
                    <a:pt x="2106" y="1161"/>
                  </a:cubicBezTo>
                  <a:cubicBezTo>
                    <a:pt x="2571" y="891"/>
                    <a:pt x="2571" y="451"/>
                    <a:pt x="2131" y="181"/>
                  </a:cubicBezTo>
                  <a:cubicBezTo>
                    <a:pt x="1903" y="62"/>
                    <a:pt x="1612" y="1"/>
                    <a:pt x="1319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8"/>
            <p:cNvSpPr/>
            <p:nvPr/>
          </p:nvSpPr>
          <p:spPr>
            <a:xfrm>
              <a:off x="4062525" y="1567275"/>
              <a:ext cx="352650" cy="342850"/>
            </a:xfrm>
            <a:custGeom>
              <a:avLst/>
              <a:gdLst/>
              <a:ahLst/>
              <a:cxnLst/>
              <a:rect l="l" t="t" r="r" b="b"/>
              <a:pathLst>
                <a:path w="14106" h="13714" extrusionOk="0">
                  <a:moveTo>
                    <a:pt x="11069" y="759"/>
                  </a:moveTo>
                  <a:cubicBezTo>
                    <a:pt x="8791" y="1886"/>
                    <a:pt x="8571" y="8596"/>
                    <a:pt x="6832" y="10261"/>
                  </a:cubicBezTo>
                  <a:cubicBezTo>
                    <a:pt x="5828" y="11216"/>
                    <a:pt x="1886" y="10457"/>
                    <a:pt x="539" y="10481"/>
                  </a:cubicBezTo>
                  <a:cubicBezTo>
                    <a:pt x="0" y="11681"/>
                    <a:pt x="735" y="13101"/>
                    <a:pt x="735" y="13101"/>
                  </a:cubicBezTo>
                  <a:cubicBezTo>
                    <a:pt x="8253" y="13469"/>
                    <a:pt x="9159" y="13714"/>
                    <a:pt x="11069" y="10040"/>
                  </a:cubicBezTo>
                  <a:cubicBezTo>
                    <a:pt x="12587" y="7200"/>
                    <a:pt x="14105" y="0"/>
                    <a:pt x="11069" y="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8"/>
            <p:cNvSpPr/>
            <p:nvPr/>
          </p:nvSpPr>
          <p:spPr>
            <a:xfrm>
              <a:off x="3947425" y="1487675"/>
              <a:ext cx="272450" cy="337975"/>
            </a:xfrm>
            <a:custGeom>
              <a:avLst/>
              <a:gdLst/>
              <a:ahLst/>
              <a:cxnLst/>
              <a:rect l="l" t="t" r="r" b="b"/>
              <a:pathLst>
                <a:path w="10898" h="13519" extrusionOk="0">
                  <a:moveTo>
                    <a:pt x="7861" y="711"/>
                  </a:moveTo>
                  <a:cubicBezTo>
                    <a:pt x="6392" y="1470"/>
                    <a:pt x="5706" y="7568"/>
                    <a:pt x="3968" y="9110"/>
                  </a:cubicBezTo>
                  <a:cubicBezTo>
                    <a:pt x="2964" y="9967"/>
                    <a:pt x="2547" y="10751"/>
                    <a:pt x="515" y="11755"/>
                  </a:cubicBezTo>
                  <a:cubicBezTo>
                    <a:pt x="1" y="12857"/>
                    <a:pt x="1421" y="13518"/>
                    <a:pt x="1421" y="13518"/>
                  </a:cubicBezTo>
                  <a:cubicBezTo>
                    <a:pt x="5437" y="12000"/>
                    <a:pt x="6367" y="10702"/>
                    <a:pt x="7714" y="8670"/>
                  </a:cubicBezTo>
                  <a:cubicBezTo>
                    <a:pt x="9379" y="6147"/>
                    <a:pt x="10898" y="1"/>
                    <a:pt x="7861" y="7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8"/>
            <p:cNvSpPr/>
            <p:nvPr/>
          </p:nvSpPr>
          <p:spPr>
            <a:xfrm>
              <a:off x="3873350" y="1788275"/>
              <a:ext cx="113900" cy="98575"/>
            </a:xfrm>
            <a:custGeom>
              <a:avLst/>
              <a:gdLst/>
              <a:ahLst/>
              <a:cxnLst/>
              <a:rect l="l" t="t" r="r" b="b"/>
              <a:pathLst>
                <a:path w="4556" h="3943" extrusionOk="0">
                  <a:moveTo>
                    <a:pt x="4310" y="1274"/>
                  </a:moveTo>
                  <a:cubicBezTo>
                    <a:pt x="4261" y="1396"/>
                    <a:pt x="3870" y="1837"/>
                    <a:pt x="3527" y="2229"/>
                  </a:cubicBezTo>
                  <a:cubicBezTo>
                    <a:pt x="3184" y="2621"/>
                    <a:pt x="2621" y="3306"/>
                    <a:pt x="2449" y="3135"/>
                  </a:cubicBezTo>
                  <a:cubicBezTo>
                    <a:pt x="2278" y="2963"/>
                    <a:pt x="2621" y="2302"/>
                    <a:pt x="2621" y="2302"/>
                  </a:cubicBezTo>
                  <a:cubicBezTo>
                    <a:pt x="2621" y="2302"/>
                    <a:pt x="1568" y="3282"/>
                    <a:pt x="1396" y="3600"/>
                  </a:cubicBezTo>
                  <a:cubicBezTo>
                    <a:pt x="1200" y="3943"/>
                    <a:pt x="1323" y="2988"/>
                    <a:pt x="1568" y="2547"/>
                  </a:cubicBezTo>
                  <a:cubicBezTo>
                    <a:pt x="931" y="3551"/>
                    <a:pt x="760" y="3772"/>
                    <a:pt x="711" y="3527"/>
                  </a:cubicBezTo>
                  <a:cubicBezTo>
                    <a:pt x="662" y="3282"/>
                    <a:pt x="1200" y="1911"/>
                    <a:pt x="1127" y="2057"/>
                  </a:cubicBezTo>
                  <a:cubicBezTo>
                    <a:pt x="368" y="3208"/>
                    <a:pt x="74" y="3355"/>
                    <a:pt x="147" y="2817"/>
                  </a:cubicBezTo>
                  <a:cubicBezTo>
                    <a:pt x="221" y="2302"/>
                    <a:pt x="980" y="1396"/>
                    <a:pt x="1421" y="1151"/>
                  </a:cubicBezTo>
                  <a:cubicBezTo>
                    <a:pt x="98" y="2008"/>
                    <a:pt x="1" y="1911"/>
                    <a:pt x="343" y="1543"/>
                  </a:cubicBezTo>
                  <a:cubicBezTo>
                    <a:pt x="662" y="1151"/>
                    <a:pt x="1886" y="221"/>
                    <a:pt x="3527" y="0"/>
                  </a:cubicBezTo>
                  <a:cubicBezTo>
                    <a:pt x="4555" y="955"/>
                    <a:pt x="4310" y="1274"/>
                    <a:pt x="4310" y="12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8"/>
            <p:cNvSpPr/>
            <p:nvPr/>
          </p:nvSpPr>
          <p:spPr>
            <a:xfrm>
              <a:off x="3945600" y="1828075"/>
              <a:ext cx="146325" cy="74100"/>
            </a:xfrm>
            <a:custGeom>
              <a:avLst/>
              <a:gdLst/>
              <a:ahLst/>
              <a:cxnLst/>
              <a:rect l="l" t="t" r="r" b="b"/>
              <a:pathLst>
                <a:path w="5853" h="2964" extrusionOk="0">
                  <a:moveTo>
                    <a:pt x="539" y="1788"/>
                  </a:moveTo>
                  <a:cubicBezTo>
                    <a:pt x="980" y="1127"/>
                    <a:pt x="1592" y="367"/>
                    <a:pt x="2375" y="147"/>
                  </a:cubicBezTo>
                  <a:cubicBezTo>
                    <a:pt x="2939" y="0"/>
                    <a:pt x="3526" y="123"/>
                    <a:pt x="4065" y="294"/>
                  </a:cubicBezTo>
                  <a:cubicBezTo>
                    <a:pt x="4506" y="441"/>
                    <a:pt x="5118" y="490"/>
                    <a:pt x="5534" y="686"/>
                  </a:cubicBezTo>
                  <a:cubicBezTo>
                    <a:pt x="5730" y="1200"/>
                    <a:pt x="5853" y="1641"/>
                    <a:pt x="5853" y="2106"/>
                  </a:cubicBezTo>
                  <a:cubicBezTo>
                    <a:pt x="5755" y="2131"/>
                    <a:pt x="5657" y="2155"/>
                    <a:pt x="5559" y="2155"/>
                  </a:cubicBezTo>
                  <a:cubicBezTo>
                    <a:pt x="5094" y="2204"/>
                    <a:pt x="4628" y="2375"/>
                    <a:pt x="4163" y="2375"/>
                  </a:cubicBezTo>
                  <a:cubicBezTo>
                    <a:pt x="3869" y="2351"/>
                    <a:pt x="3379" y="2449"/>
                    <a:pt x="3086" y="2375"/>
                  </a:cubicBezTo>
                  <a:cubicBezTo>
                    <a:pt x="3208" y="2400"/>
                    <a:pt x="3330" y="2449"/>
                    <a:pt x="3355" y="2571"/>
                  </a:cubicBezTo>
                  <a:cubicBezTo>
                    <a:pt x="3379" y="2669"/>
                    <a:pt x="3281" y="2767"/>
                    <a:pt x="3184" y="2792"/>
                  </a:cubicBezTo>
                  <a:cubicBezTo>
                    <a:pt x="2522" y="2963"/>
                    <a:pt x="1935" y="2155"/>
                    <a:pt x="1518" y="1763"/>
                  </a:cubicBezTo>
                  <a:cubicBezTo>
                    <a:pt x="1543" y="1812"/>
                    <a:pt x="0" y="2645"/>
                    <a:pt x="539" y="17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8"/>
            <p:cNvSpPr/>
            <p:nvPr/>
          </p:nvSpPr>
          <p:spPr>
            <a:xfrm>
              <a:off x="4093125" y="1315650"/>
              <a:ext cx="144500" cy="181250"/>
            </a:xfrm>
            <a:custGeom>
              <a:avLst/>
              <a:gdLst/>
              <a:ahLst/>
              <a:cxnLst/>
              <a:rect l="l" t="t" r="r" b="b"/>
              <a:pathLst>
                <a:path w="5780" h="7250" extrusionOk="0">
                  <a:moveTo>
                    <a:pt x="1715" y="882"/>
                  </a:moveTo>
                  <a:cubicBezTo>
                    <a:pt x="1690" y="931"/>
                    <a:pt x="1666" y="1005"/>
                    <a:pt x="1641" y="1078"/>
                  </a:cubicBezTo>
                  <a:cubicBezTo>
                    <a:pt x="1519" y="1446"/>
                    <a:pt x="1592" y="1886"/>
                    <a:pt x="1519" y="2254"/>
                  </a:cubicBezTo>
                  <a:cubicBezTo>
                    <a:pt x="1372" y="2866"/>
                    <a:pt x="931" y="3331"/>
                    <a:pt x="735" y="3919"/>
                  </a:cubicBezTo>
                  <a:cubicBezTo>
                    <a:pt x="1" y="6049"/>
                    <a:pt x="2131" y="7249"/>
                    <a:pt x="3968" y="7102"/>
                  </a:cubicBezTo>
                  <a:cubicBezTo>
                    <a:pt x="4286" y="7078"/>
                    <a:pt x="4629" y="7004"/>
                    <a:pt x="4898" y="6784"/>
                  </a:cubicBezTo>
                  <a:cubicBezTo>
                    <a:pt x="5780" y="6098"/>
                    <a:pt x="4776" y="5021"/>
                    <a:pt x="4360" y="4384"/>
                  </a:cubicBezTo>
                  <a:cubicBezTo>
                    <a:pt x="4066" y="3943"/>
                    <a:pt x="3649" y="3356"/>
                    <a:pt x="3625" y="2792"/>
                  </a:cubicBezTo>
                  <a:cubicBezTo>
                    <a:pt x="3576" y="2278"/>
                    <a:pt x="3870" y="1837"/>
                    <a:pt x="3747" y="1299"/>
                  </a:cubicBezTo>
                  <a:cubicBezTo>
                    <a:pt x="3551" y="221"/>
                    <a:pt x="2205" y="1"/>
                    <a:pt x="1715" y="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8"/>
            <p:cNvSpPr/>
            <p:nvPr/>
          </p:nvSpPr>
          <p:spPr>
            <a:xfrm>
              <a:off x="4189250" y="1445450"/>
              <a:ext cx="104700" cy="142050"/>
            </a:xfrm>
            <a:custGeom>
              <a:avLst/>
              <a:gdLst/>
              <a:ahLst/>
              <a:cxnLst/>
              <a:rect l="l" t="t" r="r" b="b"/>
              <a:pathLst>
                <a:path w="4188" h="5682" extrusionOk="0">
                  <a:moveTo>
                    <a:pt x="3380" y="0"/>
                  </a:moveTo>
                  <a:cubicBezTo>
                    <a:pt x="3380" y="0"/>
                    <a:pt x="2767" y="2106"/>
                    <a:pt x="4139" y="2988"/>
                  </a:cubicBezTo>
                  <a:cubicBezTo>
                    <a:pt x="4188" y="3502"/>
                    <a:pt x="2743" y="5681"/>
                    <a:pt x="1274" y="5290"/>
                  </a:cubicBezTo>
                  <a:cubicBezTo>
                    <a:pt x="441" y="5094"/>
                    <a:pt x="0" y="3869"/>
                    <a:pt x="0" y="3869"/>
                  </a:cubicBezTo>
                  <a:cubicBezTo>
                    <a:pt x="74" y="3110"/>
                    <a:pt x="515" y="1518"/>
                    <a:pt x="515" y="15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8"/>
            <p:cNvSpPr/>
            <p:nvPr/>
          </p:nvSpPr>
          <p:spPr>
            <a:xfrm>
              <a:off x="4140875" y="1285650"/>
              <a:ext cx="156150" cy="222875"/>
            </a:xfrm>
            <a:custGeom>
              <a:avLst/>
              <a:gdLst/>
              <a:ahLst/>
              <a:cxnLst/>
              <a:rect l="l" t="t" r="r" b="b"/>
              <a:pathLst>
                <a:path w="6246" h="8915" extrusionOk="0">
                  <a:moveTo>
                    <a:pt x="393" y="2131"/>
                  </a:moveTo>
                  <a:cubicBezTo>
                    <a:pt x="393" y="2131"/>
                    <a:pt x="1" y="3454"/>
                    <a:pt x="148" y="4507"/>
                  </a:cubicBezTo>
                  <a:cubicBezTo>
                    <a:pt x="295" y="5535"/>
                    <a:pt x="393" y="7592"/>
                    <a:pt x="1299" y="8253"/>
                  </a:cubicBezTo>
                  <a:cubicBezTo>
                    <a:pt x="2229" y="8915"/>
                    <a:pt x="3527" y="8155"/>
                    <a:pt x="4409" y="7396"/>
                  </a:cubicBezTo>
                  <a:cubicBezTo>
                    <a:pt x="5266" y="6662"/>
                    <a:pt x="6196" y="5315"/>
                    <a:pt x="6221" y="3650"/>
                  </a:cubicBezTo>
                  <a:cubicBezTo>
                    <a:pt x="6245" y="2009"/>
                    <a:pt x="5584" y="1"/>
                    <a:pt x="3209" y="99"/>
                  </a:cubicBezTo>
                  <a:cubicBezTo>
                    <a:pt x="833" y="197"/>
                    <a:pt x="393" y="2131"/>
                    <a:pt x="393" y="21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8"/>
            <p:cNvSpPr/>
            <p:nvPr/>
          </p:nvSpPr>
          <p:spPr>
            <a:xfrm>
              <a:off x="4177000" y="1270975"/>
              <a:ext cx="167775" cy="231425"/>
            </a:xfrm>
            <a:custGeom>
              <a:avLst/>
              <a:gdLst/>
              <a:ahLst/>
              <a:cxnLst/>
              <a:rect l="l" t="t" r="r" b="b"/>
              <a:pathLst>
                <a:path w="6711" h="9257" extrusionOk="0">
                  <a:moveTo>
                    <a:pt x="613" y="1714"/>
                  </a:moveTo>
                  <a:cubicBezTo>
                    <a:pt x="1" y="2473"/>
                    <a:pt x="270" y="3380"/>
                    <a:pt x="1029" y="3943"/>
                  </a:cubicBezTo>
                  <a:cubicBezTo>
                    <a:pt x="1568" y="4335"/>
                    <a:pt x="2033" y="4579"/>
                    <a:pt x="2376" y="5167"/>
                  </a:cubicBezTo>
                  <a:cubicBezTo>
                    <a:pt x="2694" y="5706"/>
                    <a:pt x="2866" y="6343"/>
                    <a:pt x="2915" y="6979"/>
                  </a:cubicBezTo>
                  <a:cubicBezTo>
                    <a:pt x="2939" y="7493"/>
                    <a:pt x="2939" y="8008"/>
                    <a:pt x="2964" y="8546"/>
                  </a:cubicBezTo>
                  <a:cubicBezTo>
                    <a:pt x="2988" y="8791"/>
                    <a:pt x="2988" y="9110"/>
                    <a:pt x="3257" y="9183"/>
                  </a:cubicBezTo>
                  <a:cubicBezTo>
                    <a:pt x="3551" y="9257"/>
                    <a:pt x="4163" y="9036"/>
                    <a:pt x="4433" y="8889"/>
                  </a:cubicBezTo>
                  <a:cubicBezTo>
                    <a:pt x="4874" y="8620"/>
                    <a:pt x="5265" y="8277"/>
                    <a:pt x="5584" y="7885"/>
                  </a:cubicBezTo>
                  <a:cubicBezTo>
                    <a:pt x="6220" y="7151"/>
                    <a:pt x="6612" y="6171"/>
                    <a:pt x="6637" y="5192"/>
                  </a:cubicBezTo>
                  <a:cubicBezTo>
                    <a:pt x="6710" y="3355"/>
                    <a:pt x="5657" y="2155"/>
                    <a:pt x="4335" y="1102"/>
                  </a:cubicBezTo>
                  <a:cubicBezTo>
                    <a:pt x="2964" y="0"/>
                    <a:pt x="1690" y="392"/>
                    <a:pt x="613" y="1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8"/>
            <p:cNvSpPr/>
            <p:nvPr/>
          </p:nvSpPr>
          <p:spPr>
            <a:xfrm>
              <a:off x="4121300" y="1267900"/>
              <a:ext cx="110200" cy="125525"/>
            </a:xfrm>
            <a:custGeom>
              <a:avLst/>
              <a:gdLst/>
              <a:ahLst/>
              <a:cxnLst/>
              <a:rect l="l" t="t" r="r" b="b"/>
              <a:pathLst>
                <a:path w="4408" h="5021" extrusionOk="0">
                  <a:moveTo>
                    <a:pt x="2033" y="907"/>
                  </a:moveTo>
                  <a:cubicBezTo>
                    <a:pt x="2033" y="907"/>
                    <a:pt x="2033" y="907"/>
                    <a:pt x="2033" y="907"/>
                  </a:cubicBezTo>
                  <a:cubicBezTo>
                    <a:pt x="2498" y="588"/>
                    <a:pt x="4383" y="1"/>
                    <a:pt x="4383" y="980"/>
                  </a:cubicBezTo>
                  <a:cubicBezTo>
                    <a:pt x="4408" y="1935"/>
                    <a:pt x="2988" y="2890"/>
                    <a:pt x="2253" y="3331"/>
                  </a:cubicBezTo>
                  <a:cubicBezTo>
                    <a:pt x="1910" y="3503"/>
                    <a:pt x="1567" y="3649"/>
                    <a:pt x="1274" y="3894"/>
                  </a:cubicBezTo>
                  <a:cubicBezTo>
                    <a:pt x="882" y="4188"/>
                    <a:pt x="857" y="4776"/>
                    <a:pt x="514" y="5021"/>
                  </a:cubicBezTo>
                  <a:cubicBezTo>
                    <a:pt x="0" y="4531"/>
                    <a:pt x="123" y="3282"/>
                    <a:pt x="343" y="2670"/>
                  </a:cubicBezTo>
                  <a:cubicBezTo>
                    <a:pt x="612" y="1862"/>
                    <a:pt x="1322" y="1397"/>
                    <a:pt x="2033" y="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8"/>
            <p:cNvSpPr/>
            <p:nvPr/>
          </p:nvSpPr>
          <p:spPr>
            <a:xfrm>
              <a:off x="4195375" y="1472375"/>
              <a:ext cx="53900" cy="38600"/>
            </a:xfrm>
            <a:custGeom>
              <a:avLst/>
              <a:gdLst/>
              <a:ahLst/>
              <a:cxnLst/>
              <a:rect l="l" t="t" r="r" b="b"/>
              <a:pathLst>
                <a:path w="2156" h="1544" extrusionOk="0">
                  <a:moveTo>
                    <a:pt x="123" y="1029"/>
                  </a:moveTo>
                  <a:cubicBezTo>
                    <a:pt x="1078" y="931"/>
                    <a:pt x="2155" y="1"/>
                    <a:pt x="2155" y="1"/>
                  </a:cubicBezTo>
                  <a:cubicBezTo>
                    <a:pt x="2155" y="1"/>
                    <a:pt x="1935" y="1127"/>
                    <a:pt x="0" y="1543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8"/>
            <p:cNvSpPr/>
            <p:nvPr/>
          </p:nvSpPr>
          <p:spPr>
            <a:xfrm>
              <a:off x="4865725" y="2915325"/>
              <a:ext cx="258975" cy="109625"/>
            </a:xfrm>
            <a:custGeom>
              <a:avLst/>
              <a:gdLst/>
              <a:ahLst/>
              <a:cxnLst/>
              <a:rect l="l" t="t" r="r" b="b"/>
              <a:pathLst>
                <a:path w="10359" h="4385" extrusionOk="0">
                  <a:moveTo>
                    <a:pt x="931" y="1"/>
                  </a:moveTo>
                  <a:cubicBezTo>
                    <a:pt x="0" y="1470"/>
                    <a:pt x="221" y="2498"/>
                    <a:pt x="490" y="2621"/>
                  </a:cubicBezTo>
                  <a:cubicBezTo>
                    <a:pt x="3634" y="4019"/>
                    <a:pt x="6103" y="4384"/>
                    <a:pt x="7811" y="4384"/>
                  </a:cubicBezTo>
                  <a:cubicBezTo>
                    <a:pt x="9124" y="4384"/>
                    <a:pt x="9986" y="4169"/>
                    <a:pt x="10359" y="4041"/>
                  </a:cubicBezTo>
                  <a:cubicBezTo>
                    <a:pt x="9428" y="2768"/>
                    <a:pt x="8571" y="1543"/>
                    <a:pt x="7518" y="123"/>
                  </a:cubicBezTo>
                  <a:cubicBezTo>
                    <a:pt x="6736" y="271"/>
                    <a:pt x="5859" y="324"/>
                    <a:pt x="5006" y="324"/>
                  </a:cubicBezTo>
                  <a:cubicBezTo>
                    <a:pt x="2894" y="324"/>
                    <a:pt x="931" y="1"/>
                    <a:pt x="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8"/>
            <p:cNvSpPr/>
            <p:nvPr/>
          </p:nvSpPr>
          <p:spPr>
            <a:xfrm>
              <a:off x="4206375" y="1925400"/>
              <a:ext cx="279200" cy="315300"/>
            </a:xfrm>
            <a:custGeom>
              <a:avLst/>
              <a:gdLst/>
              <a:ahLst/>
              <a:cxnLst/>
              <a:rect l="l" t="t" r="r" b="b"/>
              <a:pathLst>
                <a:path w="11168" h="12612" extrusionOk="0">
                  <a:moveTo>
                    <a:pt x="11167" y="1"/>
                  </a:moveTo>
                  <a:lnTo>
                    <a:pt x="25" y="6466"/>
                  </a:lnTo>
                  <a:lnTo>
                    <a:pt x="1" y="12612"/>
                  </a:lnTo>
                  <a:lnTo>
                    <a:pt x="11143" y="6147"/>
                  </a:lnTo>
                  <a:lnTo>
                    <a:pt x="111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8"/>
            <p:cNvSpPr/>
            <p:nvPr/>
          </p:nvSpPr>
          <p:spPr>
            <a:xfrm>
              <a:off x="2951375" y="1925400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41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8"/>
            <p:cNvSpPr/>
            <p:nvPr/>
          </p:nvSpPr>
          <p:spPr>
            <a:xfrm>
              <a:off x="3956000" y="2062225"/>
              <a:ext cx="251025" cy="238475"/>
            </a:xfrm>
            <a:custGeom>
              <a:avLst/>
              <a:gdLst/>
              <a:ahLst/>
              <a:cxnLst/>
              <a:rect l="l" t="t" r="r" b="b"/>
              <a:pathLst>
                <a:path w="10041" h="9539" extrusionOk="0">
                  <a:moveTo>
                    <a:pt x="5877" y="1"/>
                  </a:moveTo>
                  <a:cubicBezTo>
                    <a:pt x="4371" y="1"/>
                    <a:pt x="2865" y="331"/>
                    <a:pt x="1715" y="993"/>
                  </a:cubicBezTo>
                  <a:cubicBezTo>
                    <a:pt x="588" y="1654"/>
                    <a:pt x="25" y="2535"/>
                    <a:pt x="25" y="3392"/>
                  </a:cubicBezTo>
                  <a:lnTo>
                    <a:pt x="0" y="9522"/>
                  </a:lnTo>
                  <a:lnTo>
                    <a:pt x="0" y="9522"/>
                  </a:lnTo>
                  <a:cubicBezTo>
                    <a:pt x="7" y="8647"/>
                    <a:pt x="571" y="7796"/>
                    <a:pt x="1715" y="7139"/>
                  </a:cubicBezTo>
                  <a:cubicBezTo>
                    <a:pt x="2853" y="6478"/>
                    <a:pt x="4353" y="6147"/>
                    <a:pt x="5856" y="6147"/>
                  </a:cubicBezTo>
                  <a:cubicBezTo>
                    <a:pt x="7359" y="6147"/>
                    <a:pt x="8865" y="6478"/>
                    <a:pt x="10016" y="7139"/>
                  </a:cubicBezTo>
                  <a:lnTo>
                    <a:pt x="10040" y="993"/>
                  </a:lnTo>
                  <a:cubicBezTo>
                    <a:pt x="8890" y="331"/>
                    <a:pt x="7384" y="1"/>
                    <a:pt x="5877" y="1"/>
                  </a:cubicBezTo>
                  <a:close/>
                  <a:moveTo>
                    <a:pt x="0" y="9522"/>
                  </a:moveTo>
                  <a:cubicBezTo>
                    <a:pt x="0" y="9528"/>
                    <a:pt x="0" y="9533"/>
                    <a:pt x="0" y="9539"/>
                  </a:cubicBezTo>
                  <a:lnTo>
                    <a:pt x="0" y="9522"/>
                  </a:lnTo>
                  <a:close/>
                </a:path>
              </a:pathLst>
            </a:custGeom>
            <a:solidFill>
              <a:srgbClr val="787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8"/>
            <p:cNvSpPr/>
            <p:nvPr/>
          </p:nvSpPr>
          <p:spPr>
            <a:xfrm>
              <a:off x="3231775" y="2062300"/>
              <a:ext cx="252250" cy="239025"/>
            </a:xfrm>
            <a:custGeom>
              <a:avLst/>
              <a:gdLst/>
              <a:ahLst/>
              <a:cxnLst/>
              <a:rect l="l" t="t" r="r" b="b"/>
              <a:pathLst>
                <a:path w="10090" h="9561" extrusionOk="0">
                  <a:moveTo>
                    <a:pt x="4190" y="1"/>
                  </a:moveTo>
                  <a:cubicBezTo>
                    <a:pt x="2677" y="1"/>
                    <a:pt x="1169" y="338"/>
                    <a:pt x="25" y="1014"/>
                  </a:cubicBezTo>
                  <a:lnTo>
                    <a:pt x="0" y="7136"/>
                  </a:lnTo>
                  <a:cubicBezTo>
                    <a:pt x="1151" y="6475"/>
                    <a:pt x="2657" y="6144"/>
                    <a:pt x="4163" y="6144"/>
                  </a:cubicBezTo>
                  <a:cubicBezTo>
                    <a:pt x="5669" y="6144"/>
                    <a:pt x="7175" y="6475"/>
                    <a:pt x="8326" y="7136"/>
                  </a:cubicBezTo>
                  <a:cubicBezTo>
                    <a:pt x="9477" y="7797"/>
                    <a:pt x="10065" y="8679"/>
                    <a:pt x="10065" y="9560"/>
                  </a:cubicBezTo>
                  <a:lnTo>
                    <a:pt x="10065" y="3438"/>
                  </a:lnTo>
                  <a:cubicBezTo>
                    <a:pt x="10089" y="2557"/>
                    <a:pt x="9501" y="1675"/>
                    <a:pt x="8351" y="990"/>
                  </a:cubicBezTo>
                  <a:cubicBezTo>
                    <a:pt x="7193" y="331"/>
                    <a:pt x="5689" y="1"/>
                    <a:pt x="4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8"/>
            <p:cNvSpPr/>
            <p:nvPr/>
          </p:nvSpPr>
          <p:spPr>
            <a:xfrm>
              <a:off x="3440525" y="2207625"/>
              <a:ext cx="280400" cy="315300"/>
            </a:xfrm>
            <a:custGeom>
              <a:avLst/>
              <a:gdLst/>
              <a:ahLst/>
              <a:cxnLst/>
              <a:rect l="l" t="t" r="r" b="b"/>
              <a:pathLst>
                <a:path w="11216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16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8"/>
            <p:cNvSpPr/>
            <p:nvPr/>
          </p:nvSpPr>
          <p:spPr>
            <a:xfrm>
              <a:off x="3720925" y="2207625"/>
              <a:ext cx="278575" cy="315300"/>
            </a:xfrm>
            <a:custGeom>
              <a:avLst/>
              <a:gdLst/>
              <a:ahLst/>
              <a:cxnLst/>
              <a:rect l="l" t="t" r="r" b="b"/>
              <a:pathLst>
                <a:path w="11143" h="12612" extrusionOk="0">
                  <a:moveTo>
                    <a:pt x="11142" y="1"/>
                  </a:moveTo>
                  <a:lnTo>
                    <a:pt x="0" y="6490"/>
                  </a:lnTo>
                  <a:lnTo>
                    <a:pt x="0" y="12612"/>
                  </a:lnTo>
                  <a:lnTo>
                    <a:pt x="11142" y="6147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8"/>
            <p:cNvSpPr/>
            <p:nvPr/>
          </p:nvSpPr>
          <p:spPr>
            <a:xfrm>
              <a:off x="2952000" y="1481575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54"/>
                  </a:lnTo>
                  <a:lnTo>
                    <a:pt x="11216" y="24243"/>
                  </a:lnTo>
                  <a:cubicBezTo>
                    <a:pt x="12360" y="23567"/>
                    <a:pt x="13868" y="23230"/>
                    <a:pt x="15381" y="23230"/>
                  </a:cubicBezTo>
                  <a:cubicBezTo>
                    <a:pt x="16880" y="23230"/>
                    <a:pt x="18384" y="23560"/>
                    <a:pt x="19542" y="24219"/>
                  </a:cubicBezTo>
                  <a:cubicBezTo>
                    <a:pt x="21843" y="25565"/>
                    <a:pt x="21843" y="27720"/>
                    <a:pt x="19566" y="29043"/>
                  </a:cubicBezTo>
                  <a:lnTo>
                    <a:pt x="30757" y="35532"/>
                  </a:lnTo>
                  <a:lnTo>
                    <a:pt x="41899" y="29043"/>
                  </a:lnTo>
                  <a:cubicBezTo>
                    <a:pt x="39597" y="27720"/>
                    <a:pt x="39597" y="25565"/>
                    <a:pt x="41875" y="24219"/>
                  </a:cubicBezTo>
                  <a:cubicBezTo>
                    <a:pt x="43025" y="23557"/>
                    <a:pt x="44531" y="23227"/>
                    <a:pt x="46037" y="23227"/>
                  </a:cubicBezTo>
                  <a:cubicBezTo>
                    <a:pt x="47544" y="23227"/>
                    <a:pt x="49050" y="23557"/>
                    <a:pt x="50200" y="24219"/>
                  </a:cubicBezTo>
                  <a:lnTo>
                    <a:pt x="61342" y="17754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8"/>
            <p:cNvSpPr/>
            <p:nvPr/>
          </p:nvSpPr>
          <p:spPr>
            <a:xfrm>
              <a:off x="3208500" y="2282925"/>
              <a:ext cx="43500" cy="213075"/>
            </a:xfrm>
            <a:custGeom>
              <a:avLst/>
              <a:gdLst/>
              <a:ahLst/>
              <a:cxnLst/>
              <a:rect l="l" t="t" r="r" b="b"/>
              <a:pathLst>
                <a:path w="1740" h="8523" extrusionOk="0">
                  <a:moveTo>
                    <a:pt x="1739" y="1"/>
                  </a:moveTo>
                  <a:lnTo>
                    <a:pt x="1739" y="16"/>
                  </a:lnTo>
                  <a:lnTo>
                    <a:pt x="1739" y="16"/>
                  </a:lnTo>
                  <a:cubicBezTo>
                    <a:pt x="1739" y="11"/>
                    <a:pt x="1739" y="6"/>
                    <a:pt x="1739" y="1"/>
                  </a:cubicBezTo>
                  <a:close/>
                  <a:moveTo>
                    <a:pt x="1739" y="16"/>
                  </a:moveTo>
                  <a:lnTo>
                    <a:pt x="1739" y="16"/>
                  </a:lnTo>
                  <a:cubicBezTo>
                    <a:pt x="1732" y="868"/>
                    <a:pt x="1145" y="1719"/>
                    <a:pt x="25" y="2376"/>
                  </a:cubicBezTo>
                  <a:lnTo>
                    <a:pt x="1" y="8522"/>
                  </a:lnTo>
                  <a:cubicBezTo>
                    <a:pt x="1152" y="7861"/>
                    <a:pt x="1715" y="7004"/>
                    <a:pt x="1715" y="6123"/>
                  </a:cubicBezTo>
                  <a:lnTo>
                    <a:pt x="1739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8"/>
            <p:cNvSpPr/>
            <p:nvPr/>
          </p:nvSpPr>
          <p:spPr>
            <a:xfrm>
              <a:off x="3210350" y="2504550"/>
              <a:ext cx="279175" cy="314700"/>
            </a:xfrm>
            <a:custGeom>
              <a:avLst/>
              <a:gdLst/>
              <a:ahLst/>
              <a:cxnLst/>
              <a:rect l="l" t="t" r="r" b="b"/>
              <a:pathLst>
                <a:path w="11167" h="12588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587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8"/>
            <p:cNvSpPr/>
            <p:nvPr/>
          </p:nvSpPr>
          <p:spPr>
            <a:xfrm>
              <a:off x="2959950" y="2641375"/>
              <a:ext cx="251025" cy="237850"/>
            </a:xfrm>
            <a:custGeom>
              <a:avLst/>
              <a:gdLst/>
              <a:ahLst/>
              <a:cxnLst/>
              <a:rect l="l" t="t" r="r" b="b"/>
              <a:pathLst>
                <a:path w="10041" h="9514" extrusionOk="0">
                  <a:moveTo>
                    <a:pt x="5878" y="0"/>
                  </a:moveTo>
                  <a:cubicBezTo>
                    <a:pt x="4372" y="0"/>
                    <a:pt x="2866" y="331"/>
                    <a:pt x="1715" y="992"/>
                  </a:cubicBezTo>
                  <a:cubicBezTo>
                    <a:pt x="588" y="1653"/>
                    <a:pt x="25" y="2510"/>
                    <a:pt x="25" y="3392"/>
                  </a:cubicBezTo>
                  <a:lnTo>
                    <a:pt x="1" y="9498"/>
                  </a:lnTo>
                  <a:lnTo>
                    <a:pt x="1" y="9498"/>
                  </a:lnTo>
                  <a:cubicBezTo>
                    <a:pt x="7" y="8646"/>
                    <a:pt x="571" y="7796"/>
                    <a:pt x="1715" y="7139"/>
                  </a:cubicBezTo>
                  <a:cubicBezTo>
                    <a:pt x="2859" y="6462"/>
                    <a:pt x="4367" y="6125"/>
                    <a:pt x="5877" y="6125"/>
                  </a:cubicBezTo>
                  <a:cubicBezTo>
                    <a:pt x="7373" y="6125"/>
                    <a:pt x="8870" y="6456"/>
                    <a:pt x="10016" y="7114"/>
                  </a:cubicBezTo>
                  <a:lnTo>
                    <a:pt x="10041" y="992"/>
                  </a:lnTo>
                  <a:cubicBezTo>
                    <a:pt x="8890" y="331"/>
                    <a:pt x="7384" y="0"/>
                    <a:pt x="5878" y="0"/>
                  </a:cubicBezTo>
                  <a:close/>
                  <a:moveTo>
                    <a:pt x="1" y="9498"/>
                  </a:moveTo>
                  <a:cubicBezTo>
                    <a:pt x="0" y="9503"/>
                    <a:pt x="0" y="9509"/>
                    <a:pt x="0" y="9514"/>
                  </a:cubicBezTo>
                  <a:lnTo>
                    <a:pt x="1" y="9498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8"/>
            <p:cNvSpPr/>
            <p:nvPr/>
          </p:nvSpPr>
          <p:spPr>
            <a:xfrm>
              <a:off x="2724875" y="2786775"/>
              <a:ext cx="279175" cy="315300"/>
            </a:xfrm>
            <a:custGeom>
              <a:avLst/>
              <a:gdLst/>
              <a:ahLst/>
              <a:cxnLst/>
              <a:rect l="l" t="t" r="r" b="b"/>
              <a:pathLst>
                <a:path w="11167" h="12612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611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8"/>
            <p:cNvSpPr/>
            <p:nvPr/>
          </p:nvSpPr>
          <p:spPr>
            <a:xfrm>
              <a:off x="1955325" y="2504550"/>
              <a:ext cx="770175" cy="597525"/>
            </a:xfrm>
            <a:custGeom>
              <a:avLst/>
              <a:gdLst/>
              <a:ahLst/>
              <a:cxnLst/>
              <a:rect l="l" t="t" r="r" b="b"/>
              <a:pathLst>
                <a:path w="30807" h="23901" extrusionOk="0">
                  <a:moveTo>
                    <a:pt x="25" y="0"/>
                  </a:moveTo>
                  <a:lnTo>
                    <a:pt x="1" y="6122"/>
                  </a:lnTo>
                  <a:lnTo>
                    <a:pt x="30782" y="23900"/>
                  </a:lnTo>
                  <a:lnTo>
                    <a:pt x="30807" y="177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8"/>
            <p:cNvSpPr/>
            <p:nvPr/>
          </p:nvSpPr>
          <p:spPr>
            <a:xfrm>
              <a:off x="1955950" y="2060100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78"/>
                  </a:lnTo>
                  <a:lnTo>
                    <a:pt x="30782" y="35532"/>
                  </a:lnTo>
                  <a:lnTo>
                    <a:pt x="41924" y="29067"/>
                  </a:lnTo>
                  <a:cubicBezTo>
                    <a:pt x="39622" y="27720"/>
                    <a:pt x="39597" y="25565"/>
                    <a:pt x="41875" y="24243"/>
                  </a:cubicBezTo>
                  <a:cubicBezTo>
                    <a:pt x="43026" y="23582"/>
                    <a:pt x="44532" y="23251"/>
                    <a:pt x="46038" y="23251"/>
                  </a:cubicBezTo>
                  <a:cubicBezTo>
                    <a:pt x="47544" y="23251"/>
                    <a:pt x="49050" y="23582"/>
                    <a:pt x="50201" y="24243"/>
                  </a:cubicBezTo>
                  <a:lnTo>
                    <a:pt x="61343" y="17778"/>
                  </a:lnTo>
                  <a:lnTo>
                    <a:pt x="50127" y="11289"/>
                  </a:lnTo>
                  <a:cubicBezTo>
                    <a:pt x="52404" y="9967"/>
                    <a:pt x="52404" y="7812"/>
                    <a:pt x="50103" y="6465"/>
                  </a:cubicBezTo>
                  <a:cubicBezTo>
                    <a:pt x="48957" y="5807"/>
                    <a:pt x="47459" y="5476"/>
                    <a:pt x="45960" y="5476"/>
                  </a:cubicBezTo>
                  <a:cubicBezTo>
                    <a:pt x="44447" y="5476"/>
                    <a:pt x="42933" y="5813"/>
                    <a:pt x="41777" y="6489"/>
                  </a:cubicBezTo>
                  <a:lnTo>
                    <a:pt x="30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8"/>
            <p:cNvSpPr/>
            <p:nvPr/>
          </p:nvSpPr>
          <p:spPr>
            <a:xfrm>
              <a:off x="4189250" y="2281700"/>
              <a:ext cx="44100" cy="214300"/>
            </a:xfrm>
            <a:custGeom>
              <a:avLst/>
              <a:gdLst/>
              <a:ahLst/>
              <a:cxnLst/>
              <a:rect l="l" t="t" r="r" b="b"/>
              <a:pathLst>
                <a:path w="1764" h="8572" extrusionOk="0">
                  <a:moveTo>
                    <a:pt x="25" y="1"/>
                  </a:moveTo>
                  <a:lnTo>
                    <a:pt x="0" y="6147"/>
                  </a:lnTo>
                  <a:cubicBezTo>
                    <a:pt x="0" y="7029"/>
                    <a:pt x="564" y="7886"/>
                    <a:pt x="1739" y="8571"/>
                  </a:cubicBezTo>
                  <a:lnTo>
                    <a:pt x="1763" y="2425"/>
                  </a:lnTo>
                  <a:cubicBezTo>
                    <a:pt x="588" y="1764"/>
                    <a:pt x="25" y="882"/>
                    <a:pt x="25" y="1"/>
                  </a:cubicBezTo>
                  <a:close/>
                </a:path>
              </a:pathLst>
            </a:custGeom>
            <a:solidFill>
              <a:srgbClr val="718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8"/>
            <p:cNvSpPr/>
            <p:nvPr/>
          </p:nvSpPr>
          <p:spPr>
            <a:xfrm>
              <a:off x="3954150" y="2504550"/>
              <a:ext cx="280425" cy="315300"/>
            </a:xfrm>
            <a:custGeom>
              <a:avLst/>
              <a:gdLst/>
              <a:ahLst/>
              <a:cxnLst/>
              <a:rect l="l" t="t" r="r" b="b"/>
              <a:pathLst>
                <a:path w="11217" h="12612" extrusionOk="0">
                  <a:moveTo>
                    <a:pt x="25" y="0"/>
                  </a:moveTo>
                  <a:lnTo>
                    <a:pt x="1" y="6122"/>
                  </a:lnTo>
                  <a:lnTo>
                    <a:pt x="11216" y="12612"/>
                  </a:lnTo>
                  <a:lnTo>
                    <a:pt x="11216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8"/>
            <p:cNvSpPr/>
            <p:nvPr/>
          </p:nvSpPr>
          <p:spPr>
            <a:xfrm>
              <a:off x="4234550" y="2641375"/>
              <a:ext cx="251625" cy="238475"/>
            </a:xfrm>
            <a:custGeom>
              <a:avLst/>
              <a:gdLst/>
              <a:ahLst/>
              <a:cxnLst/>
              <a:rect l="l" t="t" r="r" b="b"/>
              <a:pathLst>
                <a:path w="10065" h="9539" extrusionOk="0">
                  <a:moveTo>
                    <a:pt x="4163" y="0"/>
                  </a:moveTo>
                  <a:cubicBezTo>
                    <a:pt x="2657" y="0"/>
                    <a:pt x="1151" y="331"/>
                    <a:pt x="0" y="992"/>
                  </a:cubicBezTo>
                  <a:lnTo>
                    <a:pt x="0" y="7139"/>
                  </a:lnTo>
                  <a:cubicBezTo>
                    <a:pt x="1139" y="6465"/>
                    <a:pt x="2639" y="6128"/>
                    <a:pt x="4142" y="6128"/>
                  </a:cubicBezTo>
                  <a:cubicBezTo>
                    <a:pt x="5645" y="6128"/>
                    <a:pt x="7151" y="6465"/>
                    <a:pt x="8302" y="7139"/>
                  </a:cubicBezTo>
                  <a:cubicBezTo>
                    <a:pt x="9477" y="7800"/>
                    <a:pt x="10040" y="8681"/>
                    <a:pt x="10040" y="9538"/>
                  </a:cubicBezTo>
                  <a:lnTo>
                    <a:pt x="10065" y="3416"/>
                  </a:lnTo>
                  <a:cubicBezTo>
                    <a:pt x="10065" y="2535"/>
                    <a:pt x="9477" y="1653"/>
                    <a:pt x="8326" y="992"/>
                  </a:cubicBezTo>
                  <a:cubicBezTo>
                    <a:pt x="7175" y="331"/>
                    <a:pt x="5669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8"/>
            <p:cNvSpPr/>
            <p:nvPr/>
          </p:nvSpPr>
          <p:spPr>
            <a:xfrm>
              <a:off x="4442700" y="2786775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0"/>
                  </a:moveTo>
                  <a:lnTo>
                    <a:pt x="0" y="6122"/>
                  </a:lnTo>
                  <a:lnTo>
                    <a:pt x="11216" y="12611"/>
                  </a:lnTo>
                  <a:lnTo>
                    <a:pt x="11240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8"/>
            <p:cNvSpPr/>
            <p:nvPr/>
          </p:nvSpPr>
          <p:spPr>
            <a:xfrm>
              <a:off x="4723075" y="2504550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1" y="23900"/>
                  </a:lnTo>
                  <a:lnTo>
                    <a:pt x="30586" y="6122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8"/>
            <p:cNvSpPr/>
            <p:nvPr/>
          </p:nvSpPr>
          <p:spPr>
            <a:xfrm>
              <a:off x="3954775" y="2060100"/>
              <a:ext cx="1532975" cy="888300"/>
            </a:xfrm>
            <a:custGeom>
              <a:avLst/>
              <a:gdLst/>
              <a:ahLst/>
              <a:cxnLst/>
              <a:rect l="l" t="t" r="r" b="b"/>
              <a:pathLst>
                <a:path w="61319" h="35532" extrusionOk="0">
                  <a:moveTo>
                    <a:pt x="30561" y="0"/>
                  </a:moveTo>
                  <a:lnTo>
                    <a:pt x="19419" y="6465"/>
                  </a:lnTo>
                  <a:cubicBezTo>
                    <a:pt x="18268" y="5804"/>
                    <a:pt x="16762" y="5473"/>
                    <a:pt x="15259" y="5473"/>
                  </a:cubicBezTo>
                  <a:cubicBezTo>
                    <a:pt x="13757" y="5473"/>
                    <a:pt x="12257" y="5804"/>
                    <a:pt x="11118" y="6465"/>
                  </a:cubicBezTo>
                  <a:cubicBezTo>
                    <a:pt x="8816" y="7812"/>
                    <a:pt x="8816" y="9967"/>
                    <a:pt x="11142" y="11289"/>
                  </a:cubicBezTo>
                  <a:lnTo>
                    <a:pt x="0" y="17778"/>
                  </a:lnTo>
                  <a:lnTo>
                    <a:pt x="11216" y="24243"/>
                  </a:lnTo>
                  <a:cubicBezTo>
                    <a:pt x="12355" y="23582"/>
                    <a:pt x="13854" y="23251"/>
                    <a:pt x="15357" y="23251"/>
                  </a:cubicBezTo>
                  <a:cubicBezTo>
                    <a:pt x="16860" y="23251"/>
                    <a:pt x="18366" y="23582"/>
                    <a:pt x="19517" y="24243"/>
                  </a:cubicBezTo>
                  <a:cubicBezTo>
                    <a:pt x="21819" y="25565"/>
                    <a:pt x="21844" y="27720"/>
                    <a:pt x="19542" y="29067"/>
                  </a:cubicBezTo>
                  <a:lnTo>
                    <a:pt x="30757" y="35532"/>
                  </a:lnTo>
                  <a:lnTo>
                    <a:pt x="61318" y="17778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8"/>
            <p:cNvSpPr/>
            <p:nvPr/>
          </p:nvSpPr>
          <p:spPr>
            <a:xfrm>
              <a:off x="4211275" y="2861450"/>
              <a:ext cx="42900" cy="213075"/>
            </a:xfrm>
            <a:custGeom>
              <a:avLst/>
              <a:gdLst/>
              <a:ahLst/>
              <a:cxnLst/>
              <a:rect l="l" t="t" r="r" b="b"/>
              <a:pathLst>
                <a:path w="1716" h="8523" extrusionOk="0">
                  <a:moveTo>
                    <a:pt x="1715" y="1"/>
                  </a:moveTo>
                  <a:cubicBezTo>
                    <a:pt x="1715" y="858"/>
                    <a:pt x="1152" y="1739"/>
                    <a:pt x="25" y="2400"/>
                  </a:cubicBezTo>
                  <a:lnTo>
                    <a:pt x="1" y="8522"/>
                  </a:lnTo>
                  <a:cubicBezTo>
                    <a:pt x="1127" y="7861"/>
                    <a:pt x="1691" y="7004"/>
                    <a:pt x="1715" y="6147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8"/>
            <p:cNvSpPr/>
            <p:nvPr/>
          </p:nvSpPr>
          <p:spPr>
            <a:xfrm>
              <a:off x="3193200" y="2860850"/>
              <a:ext cx="44100" cy="213675"/>
            </a:xfrm>
            <a:custGeom>
              <a:avLst/>
              <a:gdLst/>
              <a:ahLst/>
              <a:cxnLst/>
              <a:rect l="l" t="t" r="r" b="b"/>
              <a:pathLst>
                <a:path w="1764" h="8547" extrusionOk="0">
                  <a:moveTo>
                    <a:pt x="25" y="0"/>
                  </a:moveTo>
                  <a:lnTo>
                    <a:pt x="0" y="6122"/>
                  </a:lnTo>
                  <a:cubicBezTo>
                    <a:pt x="0" y="7004"/>
                    <a:pt x="588" y="7885"/>
                    <a:pt x="1739" y="8546"/>
                  </a:cubicBezTo>
                  <a:lnTo>
                    <a:pt x="1764" y="2424"/>
                  </a:lnTo>
                  <a:cubicBezTo>
                    <a:pt x="588" y="1739"/>
                    <a:pt x="25" y="857"/>
                    <a:pt x="25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8"/>
            <p:cNvSpPr/>
            <p:nvPr/>
          </p:nvSpPr>
          <p:spPr>
            <a:xfrm>
              <a:off x="3453375" y="3540375"/>
              <a:ext cx="161650" cy="60625"/>
            </a:xfrm>
            <a:custGeom>
              <a:avLst/>
              <a:gdLst/>
              <a:ahLst/>
              <a:cxnLst/>
              <a:rect l="l" t="t" r="r" b="b"/>
              <a:pathLst>
                <a:path w="6466" h="2425" extrusionOk="0">
                  <a:moveTo>
                    <a:pt x="1" y="1617"/>
                  </a:moveTo>
                  <a:cubicBezTo>
                    <a:pt x="1" y="1617"/>
                    <a:pt x="295" y="1715"/>
                    <a:pt x="1005" y="2009"/>
                  </a:cubicBezTo>
                  <a:cubicBezTo>
                    <a:pt x="1715" y="2327"/>
                    <a:pt x="3233" y="2425"/>
                    <a:pt x="4188" y="2254"/>
                  </a:cubicBezTo>
                  <a:cubicBezTo>
                    <a:pt x="5143" y="2107"/>
                    <a:pt x="6466" y="1911"/>
                    <a:pt x="6196" y="1543"/>
                  </a:cubicBezTo>
                  <a:cubicBezTo>
                    <a:pt x="5951" y="1201"/>
                    <a:pt x="1152" y="1"/>
                    <a:pt x="956" y="99"/>
                  </a:cubicBezTo>
                  <a:cubicBezTo>
                    <a:pt x="760" y="197"/>
                    <a:pt x="1" y="1617"/>
                    <a:pt x="1" y="1617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8"/>
            <p:cNvSpPr/>
            <p:nvPr/>
          </p:nvSpPr>
          <p:spPr>
            <a:xfrm>
              <a:off x="2958125" y="3083075"/>
              <a:ext cx="769550" cy="597525"/>
            </a:xfrm>
            <a:custGeom>
              <a:avLst/>
              <a:gdLst/>
              <a:ahLst/>
              <a:cxnLst/>
              <a:rect l="l" t="t" r="r" b="b"/>
              <a:pathLst>
                <a:path w="30782" h="23901" extrusionOk="0">
                  <a:moveTo>
                    <a:pt x="24" y="0"/>
                  </a:moveTo>
                  <a:lnTo>
                    <a:pt x="0" y="6147"/>
                  </a:lnTo>
                  <a:lnTo>
                    <a:pt x="30757" y="23900"/>
                  </a:lnTo>
                  <a:lnTo>
                    <a:pt x="30781" y="1775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8"/>
            <p:cNvSpPr/>
            <p:nvPr/>
          </p:nvSpPr>
          <p:spPr>
            <a:xfrm>
              <a:off x="3727025" y="3083075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30586" y="6147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8"/>
            <p:cNvSpPr/>
            <p:nvPr/>
          </p:nvSpPr>
          <p:spPr>
            <a:xfrm>
              <a:off x="2958725" y="2639225"/>
              <a:ext cx="1532975" cy="887700"/>
            </a:xfrm>
            <a:custGeom>
              <a:avLst/>
              <a:gdLst/>
              <a:ahLst/>
              <a:cxnLst/>
              <a:rect l="l" t="t" r="r" b="b"/>
              <a:pathLst>
                <a:path w="61319" h="35508" extrusionOk="0">
                  <a:moveTo>
                    <a:pt x="30561" y="1"/>
                  </a:moveTo>
                  <a:lnTo>
                    <a:pt x="19419" y="6465"/>
                  </a:lnTo>
                  <a:cubicBezTo>
                    <a:pt x="18269" y="5804"/>
                    <a:pt x="16763" y="5474"/>
                    <a:pt x="15260" y="5474"/>
                  </a:cubicBezTo>
                  <a:cubicBezTo>
                    <a:pt x="13757" y="5474"/>
                    <a:pt x="12257" y="5804"/>
                    <a:pt x="11118" y="6465"/>
                  </a:cubicBezTo>
                  <a:cubicBezTo>
                    <a:pt x="8816" y="7788"/>
                    <a:pt x="8841" y="9943"/>
                    <a:pt x="11143" y="11289"/>
                  </a:cubicBezTo>
                  <a:lnTo>
                    <a:pt x="0" y="17754"/>
                  </a:lnTo>
                  <a:lnTo>
                    <a:pt x="30757" y="35508"/>
                  </a:lnTo>
                  <a:lnTo>
                    <a:pt x="61318" y="17754"/>
                  </a:lnTo>
                  <a:lnTo>
                    <a:pt x="50127" y="11289"/>
                  </a:lnTo>
                  <a:cubicBezTo>
                    <a:pt x="52405" y="9943"/>
                    <a:pt x="52380" y="7788"/>
                    <a:pt x="50103" y="6465"/>
                  </a:cubicBezTo>
                  <a:cubicBezTo>
                    <a:pt x="48940" y="5804"/>
                    <a:pt x="47428" y="5474"/>
                    <a:pt x="45922" y="5474"/>
                  </a:cubicBezTo>
                  <a:cubicBezTo>
                    <a:pt x="44416" y="5474"/>
                    <a:pt x="42916" y="5804"/>
                    <a:pt x="41777" y="6465"/>
                  </a:cubicBezTo>
                  <a:lnTo>
                    <a:pt x="30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8"/>
            <p:cNvSpPr/>
            <p:nvPr/>
          </p:nvSpPr>
          <p:spPr>
            <a:xfrm>
              <a:off x="3558075" y="3050000"/>
              <a:ext cx="171425" cy="65700"/>
            </a:xfrm>
            <a:custGeom>
              <a:avLst/>
              <a:gdLst/>
              <a:ahLst/>
              <a:cxnLst/>
              <a:rect l="l" t="t" r="r" b="b"/>
              <a:pathLst>
                <a:path w="6857" h="2628" extrusionOk="0">
                  <a:moveTo>
                    <a:pt x="0" y="1"/>
                  </a:moveTo>
                  <a:lnTo>
                    <a:pt x="0" y="638"/>
                  </a:lnTo>
                  <a:cubicBezTo>
                    <a:pt x="0" y="1152"/>
                    <a:pt x="343" y="1666"/>
                    <a:pt x="1029" y="2058"/>
                  </a:cubicBezTo>
                  <a:cubicBezTo>
                    <a:pt x="1690" y="2437"/>
                    <a:pt x="2565" y="2627"/>
                    <a:pt x="3441" y="2627"/>
                  </a:cubicBezTo>
                  <a:cubicBezTo>
                    <a:pt x="4316" y="2627"/>
                    <a:pt x="5192" y="2437"/>
                    <a:pt x="5853" y="2058"/>
                  </a:cubicBezTo>
                  <a:cubicBezTo>
                    <a:pt x="6514" y="1666"/>
                    <a:pt x="6857" y="1152"/>
                    <a:pt x="6857" y="662"/>
                  </a:cubicBezTo>
                  <a:lnTo>
                    <a:pt x="6857" y="25"/>
                  </a:lnTo>
                  <a:cubicBezTo>
                    <a:pt x="6857" y="515"/>
                    <a:pt x="6514" y="1029"/>
                    <a:pt x="5853" y="1397"/>
                  </a:cubicBezTo>
                  <a:cubicBezTo>
                    <a:pt x="5192" y="1789"/>
                    <a:pt x="4316" y="1984"/>
                    <a:pt x="3441" y="1984"/>
                  </a:cubicBezTo>
                  <a:cubicBezTo>
                    <a:pt x="2565" y="1984"/>
                    <a:pt x="1690" y="1789"/>
                    <a:pt x="1029" y="1397"/>
                  </a:cubicBezTo>
                  <a:cubicBezTo>
                    <a:pt x="343" y="1029"/>
                    <a:pt x="0" y="515"/>
                    <a:pt x="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8"/>
            <p:cNvSpPr/>
            <p:nvPr/>
          </p:nvSpPr>
          <p:spPr>
            <a:xfrm>
              <a:off x="3550100" y="3000425"/>
              <a:ext cx="187975" cy="99200"/>
            </a:xfrm>
            <a:custGeom>
              <a:avLst/>
              <a:gdLst/>
              <a:ahLst/>
              <a:cxnLst/>
              <a:rect l="l" t="t" r="r" b="b"/>
              <a:pathLst>
                <a:path w="7519" h="3968" extrusionOk="0">
                  <a:moveTo>
                    <a:pt x="3738" y="0"/>
                  </a:moveTo>
                  <a:cubicBezTo>
                    <a:pt x="2860" y="0"/>
                    <a:pt x="1984" y="196"/>
                    <a:pt x="1323" y="588"/>
                  </a:cubicBezTo>
                  <a:cubicBezTo>
                    <a:pt x="1" y="1372"/>
                    <a:pt x="1" y="2621"/>
                    <a:pt x="1348" y="3380"/>
                  </a:cubicBezTo>
                  <a:cubicBezTo>
                    <a:pt x="2009" y="3772"/>
                    <a:pt x="2884" y="3967"/>
                    <a:pt x="3760" y="3967"/>
                  </a:cubicBezTo>
                  <a:cubicBezTo>
                    <a:pt x="4635" y="3967"/>
                    <a:pt x="5511" y="3772"/>
                    <a:pt x="6172" y="3380"/>
                  </a:cubicBezTo>
                  <a:cubicBezTo>
                    <a:pt x="7519" y="2621"/>
                    <a:pt x="7494" y="1372"/>
                    <a:pt x="6172" y="588"/>
                  </a:cubicBezTo>
                  <a:cubicBezTo>
                    <a:pt x="5498" y="196"/>
                    <a:pt x="4617" y="0"/>
                    <a:pt x="3738" y="0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8"/>
            <p:cNvSpPr/>
            <p:nvPr/>
          </p:nvSpPr>
          <p:spPr>
            <a:xfrm>
              <a:off x="3371350" y="2529575"/>
              <a:ext cx="502025" cy="650850"/>
            </a:xfrm>
            <a:custGeom>
              <a:avLst/>
              <a:gdLst/>
              <a:ahLst/>
              <a:cxnLst/>
              <a:rect l="l" t="t" r="r" b="b"/>
              <a:pathLst>
                <a:path w="20081" h="26034" extrusionOk="0">
                  <a:moveTo>
                    <a:pt x="20053" y="698"/>
                  </a:moveTo>
                  <a:lnTo>
                    <a:pt x="20081" y="713"/>
                  </a:lnTo>
                  <a:cubicBezTo>
                    <a:pt x="20072" y="708"/>
                    <a:pt x="20062" y="703"/>
                    <a:pt x="20053" y="698"/>
                  </a:cubicBezTo>
                  <a:close/>
                  <a:moveTo>
                    <a:pt x="18679" y="0"/>
                  </a:moveTo>
                  <a:cubicBezTo>
                    <a:pt x="18529" y="0"/>
                    <a:pt x="18366" y="50"/>
                    <a:pt x="18195" y="150"/>
                  </a:cubicBezTo>
                  <a:lnTo>
                    <a:pt x="1102" y="10019"/>
                  </a:lnTo>
                  <a:cubicBezTo>
                    <a:pt x="490" y="10362"/>
                    <a:pt x="0" y="11219"/>
                    <a:pt x="0" y="11929"/>
                  </a:cubicBezTo>
                  <a:lnTo>
                    <a:pt x="25" y="24687"/>
                  </a:lnTo>
                  <a:cubicBezTo>
                    <a:pt x="25" y="25054"/>
                    <a:pt x="147" y="25299"/>
                    <a:pt x="343" y="25397"/>
                  </a:cubicBezTo>
                  <a:lnTo>
                    <a:pt x="1399" y="26007"/>
                  </a:lnTo>
                  <a:lnTo>
                    <a:pt x="1399" y="26007"/>
                  </a:lnTo>
                  <a:cubicBezTo>
                    <a:pt x="1230" y="25896"/>
                    <a:pt x="1127" y="25661"/>
                    <a:pt x="1127" y="25324"/>
                  </a:cubicBezTo>
                  <a:lnTo>
                    <a:pt x="1102" y="12566"/>
                  </a:lnTo>
                  <a:cubicBezTo>
                    <a:pt x="1102" y="11855"/>
                    <a:pt x="1592" y="10998"/>
                    <a:pt x="2204" y="10655"/>
                  </a:cubicBezTo>
                  <a:lnTo>
                    <a:pt x="19297" y="787"/>
                  </a:lnTo>
                  <a:cubicBezTo>
                    <a:pt x="19468" y="687"/>
                    <a:pt x="19640" y="637"/>
                    <a:pt x="19792" y="637"/>
                  </a:cubicBezTo>
                  <a:cubicBezTo>
                    <a:pt x="19888" y="637"/>
                    <a:pt x="19977" y="657"/>
                    <a:pt x="20053" y="698"/>
                  </a:cubicBezTo>
                  <a:lnTo>
                    <a:pt x="20053" y="698"/>
                  </a:lnTo>
                  <a:lnTo>
                    <a:pt x="18979" y="77"/>
                  </a:lnTo>
                  <a:cubicBezTo>
                    <a:pt x="18887" y="26"/>
                    <a:pt x="18786" y="0"/>
                    <a:pt x="18679" y="0"/>
                  </a:cubicBezTo>
                  <a:close/>
                  <a:moveTo>
                    <a:pt x="1399" y="26007"/>
                  </a:moveTo>
                  <a:cubicBezTo>
                    <a:pt x="1414" y="26017"/>
                    <a:pt x="1429" y="26026"/>
                    <a:pt x="1445" y="26034"/>
                  </a:cubicBezTo>
                  <a:lnTo>
                    <a:pt x="1399" y="26007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8"/>
            <p:cNvSpPr/>
            <p:nvPr/>
          </p:nvSpPr>
          <p:spPr>
            <a:xfrm>
              <a:off x="3398900" y="2545650"/>
              <a:ext cx="483050" cy="636925"/>
            </a:xfrm>
            <a:custGeom>
              <a:avLst/>
              <a:gdLst/>
              <a:ahLst/>
              <a:cxnLst/>
              <a:rect l="l" t="t" r="r" b="b"/>
              <a:pathLst>
                <a:path w="19322" h="25477" extrusionOk="0">
                  <a:moveTo>
                    <a:pt x="18680" y="0"/>
                  </a:moveTo>
                  <a:cubicBezTo>
                    <a:pt x="18534" y="0"/>
                    <a:pt x="18369" y="46"/>
                    <a:pt x="18195" y="144"/>
                  </a:cubicBezTo>
                  <a:lnTo>
                    <a:pt x="1102" y="10012"/>
                  </a:lnTo>
                  <a:cubicBezTo>
                    <a:pt x="490" y="10355"/>
                    <a:pt x="0" y="11212"/>
                    <a:pt x="0" y="11923"/>
                  </a:cubicBezTo>
                  <a:lnTo>
                    <a:pt x="25" y="24681"/>
                  </a:lnTo>
                  <a:cubicBezTo>
                    <a:pt x="25" y="25182"/>
                    <a:pt x="281" y="25476"/>
                    <a:pt x="648" y="25476"/>
                  </a:cubicBezTo>
                  <a:cubicBezTo>
                    <a:pt x="800" y="25476"/>
                    <a:pt x="971" y="25425"/>
                    <a:pt x="1151" y="25317"/>
                  </a:cubicBezTo>
                  <a:lnTo>
                    <a:pt x="18219" y="15473"/>
                  </a:lnTo>
                  <a:cubicBezTo>
                    <a:pt x="18832" y="15106"/>
                    <a:pt x="19321" y="14249"/>
                    <a:pt x="19321" y="13563"/>
                  </a:cubicBezTo>
                  <a:lnTo>
                    <a:pt x="19297" y="781"/>
                  </a:lnTo>
                  <a:cubicBezTo>
                    <a:pt x="19297" y="290"/>
                    <a:pt x="19046" y="0"/>
                    <a:pt x="1868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8"/>
            <p:cNvSpPr/>
            <p:nvPr/>
          </p:nvSpPr>
          <p:spPr>
            <a:xfrm>
              <a:off x="3418475" y="2567600"/>
              <a:ext cx="443875" cy="554075"/>
            </a:xfrm>
            <a:custGeom>
              <a:avLst/>
              <a:gdLst/>
              <a:ahLst/>
              <a:cxnLst/>
              <a:rect l="l" t="t" r="r" b="b"/>
              <a:pathLst>
                <a:path w="17755" h="22163" extrusionOk="0">
                  <a:moveTo>
                    <a:pt x="17730" y="1"/>
                  </a:moveTo>
                  <a:lnTo>
                    <a:pt x="17265" y="270"/>
                  </a:lnTo>
                  <a:lnTo>
                    <a:pt x="16236" y="858"/>
                  </a:lnTo>
                  <a:lnTo>
                    <a:pt x="2474" y="8792"/>
                  </a:lnTo>
                  <a:lnTo>
                    <a:pt x="1" y="10236"/>
                  </a:lnTo>
                  <a:lnTo>
                    <a:pt x="1" y="11045"/>
                  </a:lnTo>
                  <a:lnTo>
                    <a:pt x="25" y="17118"/>
                  </a:lnTo>
                  <a:lnTo>
                    <a:pt x="25" y="22162"/>
                  </a:lnTo>
                  <a:lnTo>
                    <a:pt x="10898" y="15893"/>
                  </a:lnTo>
                  <a:lnTo>
                    <a:pt x="12612" y="14914"/>
                  </a:lnTo>
                  <a:lnTo>
                    <a:pt x="17755" y="11926"/>
                  </a:lnTo>
                  <a:lnTo>
                    <a:pt x="17730" y="2449"/>
                  </a:lnTo>
                  <a:lnTo>
                    <a:pt x="177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8"/>
            <p:cNvSpPr/>
            <p:nvPr/>
          </p:nvSpPr>
          <p:spPr>
            <a:xfrm>
              <a:off x="3419100" y="2567600"/>
              <a:ext cx="442650" cy="274900"/>
            </a:xfrm>
            <a:custGeom>
              <a:avLst/>
              <a:gdLst/>
              <a:ahLst/>
              <a:cxnLst/>
              <a:rect l="l" t="t" r="r" b="b"/>
              <a:pathLst>
                <a:path w="17706" h="10996" extrusionOk="0">
                  <a:moveTo>
                    <a:pt x="17705" y="1"/>
                  </a:moveTo>
                  <a:lnTo>
                    <a:pt x="2449" y="8792"/>
                  </a:lnTo>
                  <a:lnTo>
                    <a:pt x="0" y="10212"/>
                  </a:lnTo>
                  <a:lnTo>
                    <a:pt x="0" y="10996"/>
                  </a:lnTo>
                  <a:lnTo>
                    <a:pt x="17705" y="760"/>
                  </a:lnTo>
                  <a:lnTo>
                    <a:pt x="17705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8"/>
            <p:cNvSpPr/>
            <p:nvPr/>
          </p:nvSpPr>
          <p:spPr>
            <a:xfrm>
              <a:off x="3442975" y="2856600"/>
              <a:ext cx="27575" cy="36175"/>
            </a:xfrm>
            <a:custGeom>
              <a:avLst/>
              <a:gdLst/>
              <a:ahLst/>
              <a:cxnLst/>
              <a:rect l="l" t="t" r="r" b="b"/>
              <a:pathLst>
                <a:path w="1103" h="1447" extrusionOk="0">
                  <a:moveTo>
                    <a:pt x="796" y="1"/>
                  </a:moveTo>
                  <a:cubicBezTo>
                    <a:pt x="725" y="1"/>
                    <a:pt x="646" y="24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309"/>
                    <a:pt x="121" y="1446"/>
                    <a:pt x="302" y="1446"/>
                  </a:cubicBezTo>
                  <a:cubicBezTo>
                    <a:pt x="380" y="1446"/>
                    <a:pt x="468" y="1421"/>
                    <a:pt x="564" y="1370"/>
                  </a:cubicBezTo>
                  <a:cubicBezTo>
                    <a:pt x="858" y="1199"/>
                    <a:pt x="1102" y="758"/>
                    <a:pt x="1102" y="415"/>
                  </a:cubicBezTo>
                  <a:cubicBezTo>
                    <a:pt x="1102" y="151"/>
                    <a:pt x="976" y="1"/>
                    <a:pt x="796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8"/>
            <p:cNvSpPr/>
            <p:nvPr/>
          </p:nvSpPr>
          <p:spPr>
            <a:xfrm>
              <a:off x="3442975" y="2905800"/>
              <a:ext cx="27575" cy="36225"/>
            </a:xfrm>
            <a:custGeom>
              <a:avLst/>
              <a:gdLst/>
              <a:ahLst/>
              <a:cxnLst/>
              <a:rect l="l" t="t" r="r" b="b"/>
              <a:pathLst>
                <a:path w="1103" h="1449" extrusionOk="0">
                  <a:moveTo>
                    <a:pt x="811" y="1"/>
                  </a:moveTo>
                  <a:cubicBezTo>
                    <a:pt x="737" y="1"/>
                    <a:pt x="652" y="29"/>
                    <a:pt x="564" y="88"/>
                  </a:cubicBezTo>
                  <a:cubicBezTo>
                    <a:pt x="245" y="259"/>
                    <a:pt x="0" y="700"/>
                    <a:pt x="0" y="1043"/>
                  </a:cubicBezTo>
                  <a:cubicBezTo>
                    <a:pt x="0" y="1299"/>
                    <a:pt x="120" y="1448"/>
                    <a:pt x="300" y="1448"/>
                  </a:cubicBezTo>
                  <a:cubicBezTo>
                    <a:pt x="378" y="1448"/>
                    <a:pt x="468" y="1420"/>
                    <a:pt x="564" y="1361"/>
                  </a:cubicBezTo>
                  <a:cubicBezTo>
                    <a:pt x="858" y="1190"/>
                    <a:pt x="1102" y="773"/>
                    <a:pt x="1102" y="406"/>
                  </a:cubicBezTo>
                  <a:cubicBezTo>
                    <a:pt x="1102" y="150"/>
                    <a:pt x="983" y="1"/>
                    <a:pt x="811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8"/>
            <p:cNvSpPr/>
            <p:nvPr/>
          </p:nvSpPr>
          <p:spPr>
            <a:xfrm>
              <a:off x="3442975" y="2954550"/>
              <a:ext cx="27575" cy="36050"/>
            </a:xfrm>
            <a:custGeom>
              <a:avLst/>
              <a:gdLst/>
              <a:ahLst/>
              <a:cxnLst/>
              <a:rect l="l" t="t" r="r" b="b"/>
              <a:pathLst>
                <a:path w="1103" h="1442" extrusionOk="0">
                  <a:moveTo>
                    <a:pt x="798" y="0"/>
                  </a:moveTo>
                  <a:cubicBezTo>
                    <a:pt x="727" y="0"/>
                    <a:pt x="647" y="23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297"/>
                    <a:pt x="126" y="1442"/>
                    <a:pt x="314" y="1442"/>
                  </a:cubicBezTo>
                  <a:cubicBezTo>
                    <a:pt x="388" y="1442"/>
                    <a:pt x="473" y="1419"/>
                    <a:pt x="564" y="1370"/>
                  </a:cubicBezTo>
                  <a:cubicBezTo>
                    <a:pt x="858" y="1199"/>
                    <a:pt x="1102" y="758"/>
                    <a:pt x="1102" y="391"/>
                  </a:cubicBezTo>
                  <a:cubicBezTo>
                    <a:pt x="1102" y="145"/>
                    <a:pt x="977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8"/>
            <p:cNvSpPr/>
            <p:nvPr/>
          </p:nvSpPr>
          <p:spPr>
            <a:xfrm>
              <a:off x="3449100" y="3119700"/>
              <a:ext cx="19600" cy="25925"/>
            </a:xfrm>
            <a:custGeom>
              <a:avLst/>
              <a:gdLst/>
              <a:ahLst/>
              <a:cxnLst/>
              <a:rect l="l" t="t" r="r" b="b"/>
              <a:pathLst>
                <a:path w="784" h="1037" extrusionOk="0">
                  <a:moveTo>
                    <a:pt x="570" y="1"/>
                  </a:moveTo>
                  <a:cubicBezTo>
                    <a:pt x="517" y="1"/>
                    <a:pt x="457" y="18"/>
                    <a:pt x="392" y="54"/>
                  </a:cubicBezTo>
                  <a:cubicBezTo>
                    <a:pt x="172" y="176"/>
                    <a:pt x="0" y="494"/>
                    <a:pt x="0" y="739"/>
                  </a:cubicBezTo>
                  <a:cubicBezTo>
                    <a:pt x="0" y="931"/>
                    <a:pt x="88" y="1036"/>
                    <a:pt x="217" y="1036"/>
                  </a:cubicBezTo>
                  <a:cubicBezTo>
                    <a:pt x="270" y="1036"/>
                    <a:pt x="329" y="1019"/>
                    <a:pt x="392" y="984"/>
                  </a:cubicBezTo>
                  <a:cubicBezTo>
                    <a:pt x="613" y="837"/>
                    <a:pt x="784" y="543"/>
                    <a:pt x="784" y="274"/>
                  </a:cubicBezTo>
                  <a:cubicBezTo>
                    <a:pt x="784" y="101"/>
                    <a:pt x="698" y="1"/>
                    <a:pt x="57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8"/>
            <p:cNvSpPr/>
            <p:nvPr/>
          </p:nvSpPr>
          <p:spPr>
            <a:xfrm>
              <a:off x="3899675" y="2955125"/>
              <a:ext cx="318375" cy="184300"/>
            </a:xfrm>
            <a:custGeom>
              <a:avLst/>
              <a:gdLst/>
              <a:ahLst/>
              <a:cxnLst/>
              <a:rect l="l" t="t" r="r" b="b"/>
              <a:pathLst>
                <a:path w="12735" h="7372" extrusionOk="0">
                  <a:moveTo>
                    <a:pt x="7273" y="0"/>
                  </a:moveTo>
                  <a:lnTo>
                    <a:pt x="0" y="4212"/>
                  </a:lnTo>
                  <a:lnTo>
                    <a:pt x="5461" y="7371"/>
                  </a:lnTo>
                  <a:lnTo>
                    <a:pt x="12734" y="3159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8"/>
            <p:cNvSpPr/>
            <p:nvPr/>
          </p:nvSpPr>
          <p:spPr>
            <a:xfrm>
              <a:off x="4036200" y="3034100"/>
              <a:ext cx="181850" cy="110825"/>
            </a:xfrm>
            <a:custGeom>
              <a:avLst/>
              <a:gdLst/>
              <a:ahLst/>
              <a:cxnLst/>
              <a:rect l="l" t="t" r="r" b="b"/>
              <a:pathLst>
                <a:path w="7274" h="4433" extrusionOk="0">
                  <a:moveTo>
                    <a:pt x="7273" y="0"/>
                  </a:moveTo>
                  <a:lnTo>
                    <a:pt x="0" y="4212"/>
                  </a:lnTo>
                  <a:lnTo>
                    <a:pt x="0" y="4433"/>
                  </a:lnTo>
                  <a:lnTo>
                    <a:pt x="7273" y="245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8"/>
            <p:cNvSpPr/>
            <p:nvPr/>
          </p:nvSpPr>
          <p:spPr>
            <a:xfrm>
              <a:off x="3899675" y="3060425"/>
              <a:ext cx="136550" cy="84500"/>
            </a:xfrm>
            <a:custGeom>
              <a:avLst/>
              <a:gdLst/>
              <a:ahLst/>
              <a:cxnLst/>
              <a:rect l="l" t="t" r="r" b="b"/>
              <a:pathLst>
                <a:path w="5462" h="3380" extrusionOk="0">
                  <a:moveTo>
                    <a:pt x="0" y="0"/>
                  </a:moveTo>
                  <a:lnTo>
                    <a:pt x="0" y="221"/>
                  </a:lnTo>
                  <a:lnTo>
                    <a:pt x="5461" y="3380"/>
                  </a:lnTo>
                  <a:lnTo>
                    <a:pt x="5461" y="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8"/>
            <p:cNvSpPr/>
            <p:nvPr/>
          </p:nvSpPr>
          <p:spPr>
            <a:xfrm>
              <a:off x="3548875" y="3234900"/>
              <a:ext cx="133500" cy="89400"/>
            </a:xfrm>
            <a:custGeom>
              <a:avLst/>
              <a:gdLst/>
              <a:ahLst/>
              <a:cxnLst/>
              <a:rect l="l" t="t" r="r" b="b"/>
              <a:pathLst>
                <a:path w="5340" h="3576" extrusionOk="0">
                  <a:moveTo>
                    <a:pt x="1" y="0"/>
                  </a:moveTo>
                  <a:lnTo>
                    <a:pt x="1" y="466"/>
                  </a:lnTo>
                  <a:lnTo>
                    <a:pt x="5339" y="3576"/>
                  </a:lnTo>
                  <a:lnTo>
                    <a:pt x="5339" y="31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8"/>
            <p:cNvSpPr/>
            <p:nvPr/>
          </p:nvSpPr>
          <p:spPr>
            <a:xfrm>
              <a:off x="3682350" y="3141850"/>
              <a:ext cx="295100" cy="182450"/>
            </a:xfrm>
            <a:custGeom>
              <a:avLst/>
              <a:gdLst/>
              <a:ahLst/>
              <a:cxnLst/>
              <a:rect l="l" t="t" r="r" b="b"/>
              <a:pathLst>
                <a:path w="11804" h="7298" extrusionOk="0">
                  <a:moveTo>
                    <a:pt x="11803" y="0"/>
                  </a:moveTo>
                  <a:lnTo>
                    <a:pt x="0" y="6832"/>
                  </a:lnTo>
                  <a:lnTo>
                    <a:pt x="0" y="7298"/>
                  </a:lnTo>
                  <a:lnTo>
                    <a:pt x="11803" y="465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3548875" y="3064100"/>
              <a:ext cx="428575" cy="248575"/>
            </a:xfrm>
            <a:custGeom>
              <a:avLst/>
              <a:gdLst/>
              <a:ahLst/>
              <a:cxnLst/>
              <a:rect l="l" t="t" r="r" b="b"/>
              <a:pathLst>
                <a:path w="17143" h="9943" extrusionOk="0">
                  <a:moveTo>
                    <a:pt x="11804" y="0"/>
                  </a:moveTo>
                  <a:lnTo>
                    <a:pt x="1" y="6832"/>
                  </a:lnTo>
                  <a:lnTo>
                    <a:pt x="5339" y="9942"/>
                  </a:lnTo>
                  <a:lnTo>
                    <a:pt x="17142" y="311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8"/>
            <p:cNvSpPr/>
            <p:nvPr/>
          </p:nvSpPr>
          <p:spPr>
            <a:xfrm>
              <a:off x="3826200" y="30836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8"/>
            <p:cNvSpPr/>
            <p:nvPr/>
          </p:nvSpPr>
          <p:spPr>
            <a:xfrm>
              <a:off x="3844575" y="30843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8"/>
            <p:cNvSpPr/>
            <p:nvPr/>
          </p:nvSpPr>
          <p:spPr>
            <a:xfrm>
              <a:off x="3826200" y="30732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6" y="0"/>
                  </a:moveTo>
                  <a:lnTo>
                    <a:pt x="1" y="417"/>
                  </a:lnTo>
                  <a:lnTo>
                    <a:pt x="736" y="858"/>
                  </a:lnTo>
                  <a:lnTo>
                    <a:pt x="1470" y="4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8"/>
            <p:cNvSpPr/>
            <p:nvPr/>
          </p:nvSpPr>
          <p:spPr>
            <a:xfrm>
              <a:off x="3802950" y="30971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8"/>
            <p:cNvSpPr/>
            <p:nvPr/>
          </p:nvSpPr>
          <p:spPr>
            <a:xfrm>
              <a:off x="3821325" y="309775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8"/>
            <p:cNvSpPr/>
            <p:nvPr/>
          </p:nvSpPr>
          <p:spPr>
            <a:xfrm>
              <a:off x="3802950" y="3086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8"/>
            <p:cNvSpPr/>
            <p:nvPr/>
          </p:nvSpPr>
          <p:spPr>
            <a:xfrm>
              <a:off x="3779675" y="31106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8"/>
            <p:cNvSpPr/>
            <p:nvPr/>
          </p:nvSpPr>
          <p:spPr>
            <a:xfrm>
              <a:off x="3798050" y="31112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8"/>
            <p:cNvSpPr/>
            <p:nvPr/>
          </p:nvSpPr>
          <p:spPr>
            <a:xfrm>
              <a:off x="3779675" y="3100200"/>
              <a:ext cx="36150" cy="21475"/>
            </a:xfrm>
            <a:custGeom>
              <a:avLst/>
              <a:gdLst/>
              <a:ahLst/>
              <a:cxnLst/>
              <a:rect l="l" t="t" r="r" b="b"/>
              <a:pathLst>
                <a:path w="1446" h="859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46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8"/>
            <p:cNvSpPr/>
            <p:nvPr/>
          </p:nvSpPr>
          <p:spPr>
            <a:xfrm>
              <a:off x="3755800" y="312407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8"/>
            <p:cNvSpPr/>
            <p:nvPr/>
          </p:nvSpPr>
          <p:spPr>
            <a:xfrm>
              <a:off x="3774775" y="3124700"/>
              <a:ext cx="17800" cy="15950"/>
            </a:xfrm>
            <a:custGeom>
              <a:avLst/>
              <a:gdLst/>
              <a:ahLst/>
              <a:cxnLst/>
              <a:rect l="l" t="t" r="r" b="b"/>
              <a:pathLst>
                <a:path w="712" h="638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8"/>
            <p:cNvSpPr/>
            <p:nvPr/>
          </p:nvSpPr>
          <p:spPr>
            <a:xfrm>
              <a:off x="3755800" y="31136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60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8"/>
            <p:cNvSpPr/>
            <p:nvPr/>
          </p:nvSpPr>
          <p:spPr>
            <a:xfrm>
              <a:off x="3732550" y="31375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8"/>
            <p:cNvSpPr/>
            <p:nvPr/>
          </p:nvSpPr>
          <p:spPr>
            <a:xfrm>
              <a:off x="3750900" y="3138175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6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8"/>
            <p:cNvSpPr/>
            <p:nvPr/>
          </p:nvSpPr>
          <p:spPr>
            <a:xfrm>
              <a:off x="3732550" y="31271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8"/>
            <p:cNvSpPr/>
            <p:nvPr/>
          </p:nvSpPr>
          <p:spPr>
            <a:xfrm>
              <a:off x="3709275" y="31510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8"/>
            <p:cNvSpPr/>
            <p:nvPr/>
          </p:nvSpPr>
          <p:spPr>
            <a:xfrm>
              <a:off x="3727650" y="315162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8"/>
            <p:cNvSpPr/>
            <p:nvPr/>
          </p:nvSpPr>
          <p:spPr>
            <a:xfrm>
              <a:off x="3709275" y="314062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8"/>
            <p:cNvSpPr/>
            <p:nvPr/>
          </p:nvSpPr>
          <p:spPr>
            <a:xfrm>
              <a:off x="3686025" y="31645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8"/>
            <p:cNvSpPr/>
            <p:nvPr/>
          </p:nvSpPr>
          <p:spPr>
            <a:xfrm>
              <a:off x="3704375" y="316510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8"/>
            <p:cNvSpPr/>
            <p:nvPr/>
          </p:nvSpPr>
          <p:spPr>
            <a:xfrm>
              <a:off x="3686025" y="31540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8"/>
            <p:cNvSpPr/>
            <p:nvPr/>
          </p:nvSpPr>
          <p:spPr>
            <a:xfrm>
              <a:off x="3662750" y="317795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8"/>
            <p:cNvSpPr/>
            <p:nvPr/>
          </p:nvSpPr>
          <p:spPr>
            <a:xfrm>
              <a:off x="3681125" y="317857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3662750" y="31675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3639500" y="31914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3657850" y="319205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3639500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3616225" y="32049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3634600" y="320550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3616225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3569075" y="323182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3588075" y="3218975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1"/>
                  </a:moveTo>
                  <a:lnTo>
                    <a:pt x="0" y="956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3569075" y="3207950"/>
              <a:ext cx="60650" cy="34925"/>
            </a:xfrm>
            <a:custGeom>
              <a:avLst/>
              <a:gdLst/>
              <a:ahLst/>
              <a:cxnLst/>
              <a:rect l="l" t="t" r="r" b="b"/>
              <a:pathLst>
                <a:path w="2426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25" y="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3826200" y="31112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3844575" y="3097750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21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3826200" y="308675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80"/>
                  </a:lnTo>
                  <a:lnTo>
                    <a:pt x="736" y="1396"/>
                  </a:lnTo>
                  <a:lnTo>
                    <a:pt x="2401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3802950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3821325" y="31247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3802950" y="31136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3779675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3798050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3779675" y="3127150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37564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37747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3756425" y="31406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37331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37515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3733150" y="31540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1"/>
                  </a:moveTo>
                  <a:lnTo>
                    <a:pt x="1" y="442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3709900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3728250" y="3178575"/>
              <a:ext cx="17800" cy="16550"/>
            </a:xfrm>
            <a:custGeom>
              <a:avLst/>
              <a:gdLst/>
              <a:ahLst/>
              <a:cxnLst/>
              <a:rect l="l" t="t" r="r" b="b"/>
              <a:pathLst>
                <a:path w="712" h="662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3709900" y="3167550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45" y="44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3686025" y="31920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59" y="661"/>
                  </a:lnTo>
                  <a:lnTo>
                    <a:pt x="7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3705000" y="31920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3686025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59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36627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3681125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3662750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36395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3657850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3639500" y="32079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36162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36346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3616225" y="32214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3592975" y="32459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0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36113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3592975" y="32349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3850075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3868450" y="3111225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46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3850075" y="3100825"/>
              <a:ext cx="60025" cy="34300"/>
            </a:xfrm>
            <a:custGeom>
              <a:avLst/>
              <a:gdLst/>
              <a:ahLst/>
              <a:cxnLst/>
              <a:rect l="l" t="t" r="r" b="b"/>
              <a:pathLst>
                <a:path w="2401" h="1372" extrusionOk="0">
                  <a:moveTo>
                    <a:pt x="1642" y="0"/>
                  </a:moveTo>
                  <a:lnTo>
                    <a:pt x="1" y="955"/>
                  </a:lnTo>
                  <a:lnTo>
                    <a:pt x="736" y="1372"/>
                  </a:lnTo>
                  <a:lnTo>
                    <a:pt x="2401" y="41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3826200" y="313817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3845200" y="313817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3826200" y="3127750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6" y="1"/>
                  </a:moveTo>
                  <a:lnTo>
                    <a:pt x="1" y="417"/>
                  </a:lnTo>
                  <a:lnTo>
                    <a:pt x="760" y="833"/>
                  </a:lnTo>
                  <a:lnTo>
                    <a:pt x="1470" y="417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3802950" y="315162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60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38213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25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3802950" y="3141225"/>
              <a:ext cx="36750" cy="20850"/>
            </a:xfrm>
            <a:custGeom>
              <a:avLst/>
              <a:gdLst/>
              <a:ahLst/>
              <a:cxnLst/>
              <a:rect l="l" t="t" r="r" b="b"/>
              <a:pathLst>
                <a:path w="1470" h="834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377967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37980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3779675" y="3154700"/>
              <a:ext cx="36775" cy="20825"/>
            </a:xfrm>
            <a:custGeom>
              <a:avLst/>
              <a:gdLst/>
              <a:ahLst/>
              <a:cxnLst/>
              <a:rect l="l" t="t" r="r" b="b"/>
              <a:pathLst>
                <a:path w="1471" h="833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3756425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3774775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3756425" y="31681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70" y="41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3733150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3751525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3733150" y="3181625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3709900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37282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42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3709900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3686625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37050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3686625" y="32085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1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3663375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36817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3663375" y="3222050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69" y="41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3616225" y="32593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3635200" y="3245925"/>
              <a:ext cx="41050" cy="30000"/>
            </a:xfrm>
            <a:custGeom>
              <a:avLst/>
              <a:gdLst/>
              <a:ahLst/>
              <a:cxnLst/>
              <a:rect l="l" t="t" r="r" b="b"/>
              <a:pathLst>
                <a:path w="1642" h="1200" extrusionOk="0">
                  <a:moveTo>
                    <a:pt x="1641" y="0"/>
                  </a:moveTo>
                  <a:lnTo>
                    <a:pt x="1" y="980"/>
                  </a:lnTo>
                  <a:lnTo>
                    <a:pt x="1" y="1200"/>
                  </a:lnTo>
                  <a:lnTo>
                    <a:pt x="1641" y="245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3616225" y="323550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00" y="417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38500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3868450" y="3125300"/>
              <a:ext cx="64925" cy="42900"/>
            </a:xfrm>
            <a:custGeom>
              <a:avLst/>
              <a:gdLst/>
              <a:ahLst/>
              <a:cxnLst/>
              <a:rect l="l" t="t" r="r" b="b"/>
              <a:pathLst>
                <a:path w="2597" h="1716" extrusionOk="0">
                  <a:moveTo>
                    <a:pt x="2596" y="1"/>
                  </a:moveTo>
                  <a:lnTo>
                    <a:pt x="1" y="1495"/>
                  </a:lnTo>
                  <a:lnTo>
                    <a:pt x="1" y="1715"/>
                  </a:lnTo>
                  <a:lnTo>
                    <a:pt x="2596" y="221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3850075" y="3114300"/>
              <a:ext cx="83300" cy="48375"/>
            </a:xfrm>
            <a:custGeom>
              <a:avLst/>
              <a:gdLst/>
              <a:ahLst/>
              <a:cxnLst/>
              <a:rect l="l" t="t" r="r" b="b"/>
              <a:pathLst>
                <a:path w="3332" h="1935" extrusionOk="0">
                  <a:moveTo>
                    <a:pt x="2597" y="0"/>
                  </a:moveTo>
                  <a:lnTo>
                    <a:pt x="1" y="1494"/>
                  </a:lnTo>
                  <a:lnTo>
                    <a:pt x="736" y="1935"/>
                  </a:lnTo>
                  <a:lnTo>
                    <a:pt x="3331" y="441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38268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3845200" y="3165725"/>
              <a:ext cx="18375" cy="15925"/>
            </a:xfrm>
            <a:custGeom>
              <a:avLst/>
              <a:gdLst/>
              <a:ahLst/>
              <a:cxnLst/>
              <a:rect l="l" t="t" r="r" b="b"/>
              <a:pathLst>
                <a:path w="735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3826825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3803550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3821925" y="317917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3803550" y="31681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6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3780300" y="3192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3798650" y="31926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11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3780300" y="3181625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45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3756425" y="3205500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25" y="246"/>
                  </a:lnTo>
                  <a:lnTo>
                    <a:pt x="759" y="662"/>
                  </a:lnTo>
                  <a:lnTo>
                    <a:pt x="759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3775400" y="32061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3756425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59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3733150" y="32189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60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3751525" y="32196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25" y="637"/>
                  </a:lnTo>
                  <a:lnTo>
                    <a:pt x="735" y="22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3733150" y="32085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37099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3728250" y="32330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3709900" y="32220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36866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3705000" y="324652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3686625" y="3235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3640100" y="32728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3658475" y="3260000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0"/>
                  </a:moveTo>
                  <a:lnTo>
                    <a:pt x="0" y="955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3640100" y="3248975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56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3920500" y="31387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3938850" y="31387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3920500" y="3127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3896625" y="31522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25" y="221"/>
                  </a:lnTo>
                  <a:lnTo>
                    <a:pt x="759" y="662"/>
                  </a:lnTo>
                  <a:lnTo>
                    <a:pt x="759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3915600" y="31522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3896625" y="31412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59" y="858"/>
                  </a:lnTo>
                  <a:lnTo>
                    <a:pt x="1469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3873350" y="31657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3892325" y="316572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1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3873350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60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3757025" y="323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3775400" y="3179175"/>
              <a:ext cx="111450" cy="70425"/>
            </a:xfrm>
            <a:custGeom>
              <a:avLst/>
              <a:gdLst/>
              <a:ahLst/>
              <a:cxnLst/>
              <a:rect l="l" t="t" r="r" b="b"/>
              <a:pathLst>
                <a:path w="4458" h="2817" extrusionOk="0">
                  <a:moveTo>
                    <a:pt x="4457" y="1"/>
                  </a:moveTo>
                  <a:lnTo>
                    <a:pt x="0" y="2572"/>
                  </a:lnTo>
                  <a:lnTo>
                    <a:pt x="0" y="2817"/>
                  </a:lnTo>
                  <a:lnTo>
                    <a:pt x="4457" y="246"/>
                  </a:lnTo>
                  <a:lnTo>
                    <a:pt x="4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3757025" y="3168175"/>
              <a:ext cx="129825" cy="75325"/>
            </a:xfrm>
            <a:custGeom>
              <a:avLst/>
              <a:gdLst/>
              <a:ahLst/>
              <a:cxnLst/>
              <a:rect l="l" t="t" r="r" b="b"/>
              <a:pathLst>
                <a:path w="5193" h="3013" extrusionOk="0">
                  <a:moveTo>
                    <a:pt x="4458" y="0"/>
                  </a:moveTo>
                  <a:lnTo>
                    <a:pt x="1" y="2596"/>
                  </a:lnTo>
                  <a:lnTo>
                    <a:pt x="735" y="3012"/>
                  </a:lnTo>
                  <a:lnTo>
                    <a:pt x="5192" y="441"/>
                  </a:lnTo>
                  <a:lnTo>
                    <a:pt x="4458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3733775" y="32465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3752125" y="32465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3733775" y="323612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3710500" y="32600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3728875" y="32600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3710500" y="3249575"/>
              <a:ext cx="36150" cy="20850"/>
            </a:xfrm>
            <a:custGeom>
              <a:avLst/>
              <a:gdLst/>
              <a:ahLst/>
              <a:cxnLst/>
              <a:rect l="l" t="t" r="r" b="b"/>
              <a:pathLst>
                <a:path w="1446" h="834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34"/>
                  </a:lnTo>
                  <a:lnTo>
                    <a:pt x="1446" y="417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3663375" y="32869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59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3681725" y="3273475"/>
              <a:ext cx="41650" cy="30000"/>
            </a:xfrm>
            <a:custGeom>
              <a:avLst/>
              <a:gdLst/>
              <a:ahLst/>
              <a:cxnLst/>
              <a:rect l="l" t="t" r="r" b="b"/>
              <a:pathLst>
                <a:path w="1666" h="1200" extrusionOk="0">
                  <a:moveTo>
                    <a:pt x="1666" y="0"/>
                  </a:moveTo>
                  <a:lnTo>
                    <a:pt x="1" y="955"/>
                  </a:lnTo>
                  <a:lnTo>
                    <a:pt x="25" y="1200"/>
                  </a:lnTo>
                  <a:lnTo>
                    <a:pt x="1666" y="24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3663375" y="3262450"/>
              <a:ext cx="60000" cy="34925"/>
            </a:xfrm>
            <a:custGeom>
              <a:avLst/>
              <a:gdLst/>
              <a:ahLst/>
              <a:cxnLst/>
              <a:rect l="l" t="t" r="r" b="b"/>
              <a:pathLst>
                <a:path w="2400" h="1397" extrusionOk="0">
                  <a:moveTo>
                    <a:pt x="1665" y="0"/>
                  </a:moveTo>
                  <a:lnTo>
                    <a:pt x="0" y="980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3735000" y="2713300"/>
              <a:ext cx="80825" cy="139600"/>
            </a:xfrm>
            <a:custGeom>
              <a:avLst/>
              <a:gdLst/>
              <a:ahLst/>
              <a:cxnLst/>
              <a:rect l="l" t="t" r="r" b="b"/>
              <a:pathLst>
                <a:path w="3233" h="5584" extrusionOk="0">
                  <a:moveTo>
                    <a:pt x="3233" y="1"/>
                  </a:moveTo>
                  <a:lnTo>
                    <a:pt x="0" y="1862"/>
                  </a:lnTo>
                  <a:lnTo>
                    <a:pt x="0" y="5584"/>
                  </a:lnTo>
                  <a:lnTo>
                    <a:pt x="3233" y="3723"/>
                  </a:lnTo>
                  <a:lnTo>
                    <a:pt x="3233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3657850" y="28057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3657850" y="2794125"/>
              <a:ext cx="58200" cy="37350"/>
            </a:xfrm>
            <a:custGeom>
              <a:avLst/>
              <a:gdLst/>
              <a:ahLst/>
              <a:cxnLst/>
              <a:rect l="l" t="t" r="r" b="b"/>
              <a:pathLst>
                <a:path w="2328" h="1494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3657850" y="2782475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27" y="148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3657850" y="27708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3657850" y="2829000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52" y="148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3657850" y="2817375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52" y="147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3672550" y="2840650"/>
              <a:ext cx="44100" cy="28800"/>
            </a:xfrm>
            <a:custGeom>
              <a:avLst/>
              <a:gdLst/>
              <a:ahLst/>
              <a:cxnLst/>
              <a:rect l="l" t="t" r="r" b="b"/>
              <a:pathLst>
                <a:path w="1764" h="1152" extrusionOk="0">
                  <a:moveTo>
                    <a:pt x="1764" y="0"/>
                  </a:moveTo>
                  <a:lnTo>
                    <a:pt x="0" y="1004"/>
                  </a:lnTo>
                  <a:lnTo>
                    <a:pt x="0" y="1151"/>
                  </a:lnTo>
                  <a:lnTo>
                    <a:pt x="1764" y="14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3801100" y="2682050"/>
              <a:ext cx="6150" cy="7025"/>
            </a:xfrm>
            <a:custGeom>
              <a:avLst/>
              <a:gdLst/>
              <a:ahLst/>
              <a:cxnLst/>
              <a:rect l="l" t="t" r="r" b="b"/>
              <a:pathLst>
                <a:path w="246" h="281" extrusionOk="0">
                  <a:moveTo>
                    <a:pt x="180" y="1"/>
                  </a:moveTo>
                  <a:cubicBezTo>
                    <a:pt x="161" y="1"/>
                    <a:pt x="141" y="9"/>
                    <a:pt x="123" y="26"/>
                  </a:cubicBezTo>
                  <a:cubicBezTo>
                    <a:pt x="50" y="51"/>
                    <a:pt x="1" y="149"/>
                    <a:pt x="1" y="198"/>
                  </a:cubicBezTo>
                  <a:cubicBezTo>
                    <a:pt x="1" y="253"/>
                    <a:pt x="28" y="280"/>
                    <a:pt x="73" y="280"/>
                  </a:cubicBezTo>
                  <a:cubicBezTo>
                    <a:pt x="88" y="280"/>
                    <a:pt x="105" y="277"/>
                    <a:pt x="123" y="271"/>
                  </a:cubicBezTo>
                  <a:cubicBezTo>
                    <a:pt x="172" y="247"/>
                    <a:pt x="246" y="149"/>
                    <a:pt x="246" y="75"/>
                  </a:cubicBezTo>
                  <a:cubicBezTo>
                    <a:pt x="246" y="28"/>
                    <a:pt x="215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3639500" y="2661750"/>
              <a:ext cx="195300" cy="142175"/>
            </a:xfrm>
            <a:custGeom>
              <a:avLst/>
              <a:gdLst/>
              <a:ahLst/>
              <a:cxnLst/>
              <a:rect l="l" t="t" r="r" b="b"/>
              <a:pathLst>
                <a:path w="7812" h="5687" extrusionOk="0">
                  <a:moveTo>
                    <a:pt x="7529" y="290"/>
                  </a:moveTo>
                  <a:cubicBezTo>
                    <a:pt x="7564" y="290"/>
                    <a:pt x="7591" y="318"/>
                    <a:pt x="7591" y="373"/>
                  </a:cubicBezTo>
                  <a:cubicBezTo>
                    <a:pt x="7591" y="446"/>
                    <a:pt x="7542" y="520"/>
                    <a:pt x="7493" y="569"/>
                  </a:cubicBezTo>
                  <a:cubicBezTo>
                    <a:pt x="7475" y="575"/>
                    <a:pt x="7458" y="578"/>
                    <a:pt x="7443" y="578"/>
                  </a:cubicBezTo>
                  <a:cubicBezTo>
                    <a:pt x="7399" y="578"/>
                    <a:pt x="7371" y="550"/>
                    <a:pt x="7371" y="495"/>
                  </a:cubicBezTo>
                  <a:cubicBezTo>
                    <a:pt x="7371" y="422"/>
                    <a:pt x="7420" y="348"/>
                    <a:pt x="7493" y="299"/>
                  </a:cubicBezTo>
                  <a:cubicBezTo>
                    <a:pt x="7506" y="293"/>
                    <a:pt x="7518" y="290"/>
                    <a:pt x="7529" y="290"/>
                  </a:cubicBezTo>
                  <a:close/>
                  <a:moveTo>
                    <a:pt x="7083" y="549"/>
                  </a:moveTo>
                  <a:cubicBezTo>
                    <a:pt x="7125" y="549"/>
                    <a:pt x="7151" y="589"/>
                    <a:pt x="7151" y="642"/>
                  </a:cubicBezTo>
                  <a:cubicBezTo>
                    <a:pt x="7151" y="691"/>
                    <a:pt x="7102" y="789"/>
                    <a:pt x="7028" y="814"/>
                  </a:cubicBezTo>
                  <a:cubicBezTo>
                    <a:pt x="7011" y="831"/>
                    <a:pt x="6993" y="839"/>
                    <a:pt x="6978" y="839"/>
                  </a:cubicBezTo>
                  <a:cubicBezTo>
                    <a:pt x="6951" y="839"/>
                    <a:pt x="6930" y="812"/>
                    <a:pt x="6930" y="765"/>
                  </a:cubicBezTo>
                  <a:cubicBezTo>
                    <a:pt x="6930" y="691"/>
                    <a:pt x="6979" y="593"/>
                    <a:pt x="7028" y="569"/>
                  </a:cubicBezTo>
                  <a:cubicBezTo>
                    <a:pt x="7049" y="555"/>
                    <a:pt x="7067" y="549"/>
                    <a:pt x="7083" y="549"/>
                  </a:cubicBezTo>
                  <a:close/>
                  <a:moveTo>
                    <a:pt x="6644" y="813"/>
                  </a:moveTo>
                  <a:cubicBezTo>
                    <a:pt x="6679" y="813"/>
                    <a:pt x="6710" y="840"/>
                    <a:pt x="6710" y="887"/>
                  </a:cubicBezTo>
                  <a:cubicBezTo>
                    <a:pt x="6710" y="961"/>
                    <a:pt x="6636" y="1059"/>
                    <a:pt x="6587" y="1083"/>
                  </a:cubicBezTo>
                  <a:cubicBezTo>
                    <a:pt x="6569" y="1089"/>
                    <a:pt x="6552" y="1092"/>
                    <a:pt x="6537" y="1092"/>
                  </a:cubicBezTo>
                  <a:cubicBezTo>
                    <a:pt x="6492" y="1092"/>
                    <a:pt x="6465" y="1065"/>
                    <a:pt x="6465" y="1010"/>
                  </a:cubicBezTo>
                  <a:cubicBezTo>
                    <a:pt x="6465" y="961"/>
                    <a:pt x="6514" y="863"/>
                    <a:pt x="6587" y="838"/>
                  </a:cubicBezTo>
                  <a:cubicBezTo>
                    <a:pt x="6605" y="821"/>
                    <a:pt x="6625" y="813"/>
                    <a:pt x="6644" y="813"/>
                  </a:cubicBezTo>
                  <a:close/>
                  <a:moveTo>
                    <a:pt x="7685" y="1"/>
                  </a:moveTo>
                  <a:cubicBezTo>
                    <a:pt x="7657" y="1"/>
                    <a:pt x="7625" y="10"/>
                    <a:pt x="7591" y="30"/>
                  </a:cubicBezTo>
                  <a:lnTo>
                    <a:pt x="221" y="4315"/>
                  </a:lnTo>
                  <a:cubicBezTo>
                    <a:pt x="98" y="4364"/>
                    <a:pt x="0" y="4536"/>
                    <a:pt x="0" y="4683"/>
                  </a:cubicBezTo>
                  <a:lnTo>
                    <a:pt x="0" y="5687"/>
                  </a:lnTo>
                  <a:cubicBezTo>
                    <a:pt x="0" y="5564"/>
                    <a:pt x="98" y="5417"/>
                    <a:pt x="196" y="5344"/>
                  </a:cubicBezTo>
                  <a:lnTo>
                    <a:pt x="7616" y="1059"/>
                  </a:lnTo>
                  <a:cubicBezTo>
                    <a:pt x="7655" y="1035"/>
                    <a:pt x="7689" y="1024"/>
                    <a:pt x="7718" y="1024"/>
                  </a:cubicBezTo>
                  <a:cubicBezTo>
                    <a:pt x="7778" y="1024"/>
                    <a:pt x="7812" y="1073"/>
                    <a:pt x="7812" y="1157"/>
                  </a:cubicBezTo>
                  <a:lnTo>
                    <a:pt x="7812" y="153"/>
                  </a:lnTo>
                  <a:cubicBezTo>
                    <a:pt x="7812" y="64"/>
                    <a:pt x="7760" y="1"/>
                    <a:pt x="7685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3639500" y="2687350"/>
              <a:ext cx="195925" cy="241325"/>
            </a:xfrm>
            <a:custGeom>
              <a:avLst/>
              <a:gdLst/>
              <a:ahLst/>
              <a:cxnLst/>
              <a:rect l="l" t="t" r="r" b="b"/>
              <a:pathLst>
                <a:path w="7837" h="9653" extrusionOk="0">
                  <a:moveTo>
                    <a:pt x="3061" y="3340"/>
                  </a:moveTo>
                  <a:lnTo>
                    <a:pt x="3061" y="3487"/>
                  </a:lnTo>
                  <a:lnTo>
                    <a:pt x="735" y="4834"/>
                  </a:lnTo>
                  <a:lnTo>
                    <a:pt x="735" y="4687"/>
                  </a:lnTo>
                  <a:lnTo>
                    <a:pt x="3061" y="3340"/>
                  </a:lnTo>
                  <a:close/>
                  <a:moveTo>
                    <a:pt x="3061" y="3806"/>
                  </a:moveTo>
                  <a:lnTo>
                    <a:pt x="3061" y="3953"/>
                  </a:lnTo>
                  <a:lnTo>
                    <a:pt x="735" y="5300"/>
                  </a:lnTo>
                  <a:lnTo>
                    <a:pt x="735" y="5153"/>
                  </a:lnTo>
                  <a:lnTo>
                    <a:pt x="3061" y="3806"/>
                  </a:lnTo>
                  <a:close/>
                  <a:moveTo>
                    <a:pt x="3061" y="4271"/>
                  </a:moveTo>
                  <a:lnTo>
                    <a:pt x="3061" y="4418"/>
                  </a:lnTo>
                  <a:lnTo>
                    <a:pt x="735" y="5765"/>
                  </a:lnTo>
                  <a:lnTo>
                    <a:pt x="735" y="5618"/>
                  </a:lnTo>
                  <a:lnTo>
                    <a:pt x="3061" y="4271"/>
                  </a:lnTo>
                  <a:close/>
                  <a:moveTo>
                    <a:pt x="3061" y="4736"/>
                  </a:moveTo>
                  <a:lnTo>
                    <a:pt x="3086" y="4883"/>
                  </a:lnTo>
                  <a:lnTo>
                    <a:pt x="735" y="6230"/>
                  </a:lnTo>
                  <a:lnTo>
                    <a:pt x="735" y="6083"/>
                  </a:lnTo>
                  <a:lnTo>
                    <a:pt x="3061" y="4736"/>
                  </a:lnTo>
                  <a:close/>
                  <a:moveTo>
                    <a:pt x="7053" y="1039"/>
                  </a:moveTo>
                  <a:lnTo>
                    <a:pt x="7053" y="4761"/>
                  </a:lnTo>
                  <a:lnTo>
                    <a:pt x="3820" y="6622"/>
                  </a:lnTo>
                  <a:lnTo>
                    <a:pt x="3820" y="2900"/>
                  </a:lnTo>
                  <a:lnTo>
                    <a:pt x="7053" y="1039"/>
                  </a:lnTo>
                  <a:close/>
                  <a:moveTo>
                    <a:pt x="3086" y="5202"/>
                  </a:moveTo>
                  <a:lnTo>
                    <a:pt x="3086" y="5348"/>
                  </a:lnTo>
                  <a:lnTo>
                    <a:pt x="735" y="6695"/>
                  </a:lnTo>
                  <a:lnTo>
                    <a:pt x="735" y="6548"/>
                  </a:lnTo>
                  <a:lnTo>
                    <a:pt x="3086" y="5202"/>
                  </a:lnTo>
                  <a:close/>
                  <a:moveTo>
                    <a:pt x="3086" y="5667"/>
                  </a:moveTo>
                  <a:lnTo>
                    <a:pt x="3086" y="5814"/>
                  </a:lnTo>
                  <a:lnTo>
                    <a:pt x="735" y="7161"/>
                  </a:lnTo>
                  <a:lnTo>
                    <a:pt x="735" y="7014"/>
                  </a:lnTo>
                  <a:lnTo>
                    <a:pt x="3086" y="5667"/>
                  </a:lnTo>
                  <a:close/>
                  <a:moveTo>
                    <a:pt x="3086" y="6132"/>
                  </a:moveTo>
                  <a:lnTo>
                    <a:pt x="3086" y="6279"/>
                  </a:lnTo>
                  <a:lnTo>
                    <a:pt x="1322" y="7283"/>
                  </a:lnTo>
                  <a:lnTo>
                    <a:pt x="1322" y="7136"/>
                  </a:lnTo>
                  <a:lnTo>
                    <a:pt x="3086" y="6132"/>
                  </a:lnTo>
                  <a:close/>
                  <a:moveTo>
                    <a:pt x="7718" y="0"/>
                  </a:moveTo>
                  <a:cubicBezTo>
                    <a:pt x="7689" y="0"/>
                    <a:pt x="7655" y="11"/>
                    <a:pt x="7616" y="35"/>
                  </a:cubicBezTo>
                  <a:lnTo>
                    <a:pt x="196" y="4320"/>
                  </a:lnTo>
                  <a:cubicBezTo>
                    <a:pt x="98" y="4393"/>
                    <a:pt x="0" y="4540"/>
                    <a:pt x="0" y="4663"/>
                  </a:cubicBezTo>
                  <a:lnTo>
                    <a:pt x="25" y="9511"/>
                  </a:lnTo>
                  <a:cubicBezTo>
                    <a:pt x="25" y="9602"/>
                    <a:pt x="65" y="9653"/>
                    <a:pt x="136" y="9653"/>
                  </a:cubicBezTo>
                  <a:cubicBezTo>
                    <a:pt x="161" y="9653"/>
                    <a:pt x="189" y="9647"/>
                    <a:pt x="221" y="9634"/>
                  </a:cubicBezTo>
                  <a:lnTo>
                    <a:pt x="7640" y="5324"/>
                  </a:lnTo>
                  <a:cubicBezTo>
                    <a:pt x="7738" y="5275"/>
                    <a:pt x="7836" y="5128"/>
                    <a:pt x="7836" y="5006"/>
                  </a:cubicBezTo>
                  <a:lnTo>
                    <a:pt x="7812" y="133"/>
                  </a:lnTo>
                  <a:cubicBezTo>
                    <a:pt x="7812" y="49"/>
                    <a:pt x="7778" y="0"/>
                    <a:pt x="7718" y="0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3823750" y="2669000"/>
              <a:ext cx="5550" cy="7225"/>
            </a:xfrm>
            <a:custGeom>
              <a:avLst/>
              <a:gdLst/>
              <a:ahLst/>
              <a:cxnLst/>
              <a:rect l="l" t="t" r="r" b="b"/>
              <a:pathLst>
                <a:path w="222" h="289" extrusionOk="0">
                  <a:moveTo>
                    <a:pt x="159" y="0"/>
                  </a:moveTo>
                  <a:cubicBezTo>
                    <a:pt x="148" y="0"/>
                    <a:pt x="136" y="3"/>
                    <a:pt x="123" y="9"/>
                  </a:cubicBezTo>
                  <a:cubicBezTo>
                    <a:pt x="50" y="58"/>
                    <a:pt x="1" y="132"/>
                    <a:pt x="1" y="205"/>
                  </a:cubicBezTo>
                  <a:cubicBezTo>
                    <a:pt x="1" y="260"/>
                    <a:pt x="29" y="288"/>
                    <a:pt x="73" y="288"/>
                  </a:cubicBezTo>
                  <a:cubicBezTo>
                    <a:pt x="88" y="288"/>
                    <a:pt x="105" y="285"/>
                    <a:pt x="123" y="279"/>
                  </a:cubicBezTo>
                  <a:cubicBezTo>
                    <a:pt x="172" y="230"/>
                    <a:pt x="221" y="156"/>
                    <a:pt x="221" y="83"/>
                  </a:cubicBezTo>
                  <a:cubicBezTo>
                    <a:pt x="221" y="28"/>
                    <a:pt x="194" y="0"/>
                    <a:pt x="159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3812750" y="2675475"/>
              <a:ext cx="5525" cy="7275"/>
            </a:xfrm>
            <a:custGeom>
              <a:avLst/>
              <a:gdLst/>
              <a:ahLst/>
              <a:cxnLst/>
              <a:rect l="l" t="t" r="r" b="b"/>
              <a:pathLst>
                <a:path w="221" h="291" extrusionOk="0">
                  <a:moveTo>
                    <a:pt x="153" y="0"/>
                  </a:moveTo>
                  <a:cubicBezTo>
                    <a:pt x="137" y="0"/>
                    <a:pt x="119" y="6"/>
                    <a:pt x="98" y="20"/>
                  </a:cubicBezTo>
                  <a:cubicBezTo>
                    <a:pt x="49" y="44"/>
                    <a:pt x="0" y="142"/>
                    <a:pt x="0" y="216"/>
                  </a:cubicBezTo>
                  <a:cubicBezTo>
                    <a:pt x="0" y="263"/>
                    <a:pt x="21" y="290"/>
                    <a:pt x="48" y="290"/>
                  </a:cubicBezTo>
                  <a:cubicBezTo>
                    <a:pt x="63" y="290"/>
                    <a:pt x="81" y="282"/>
                    <a:pt x="98" y="265"/>
                  </a:cubicBezTo>
                  <a:cubicBezTo>
                    <a:pt x="172" y="240"/>
                    <a:pt x="221" y="142"/>
                    <a:pt x="221" y="93"/>
                  </a:cubicBezTo>
                  <a:cubicBezTo>
                    <a:pt x="221" y="40"/>
                    <a:pt x="195" y="0"/>
                    <a:pt x="153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4082100" y="3053675"/>
              <a:ext cx="45325" cy="28800"/>
            </a:xfrm>
            <a:custGeom>
              <a:avLst/>
              <a:gdLst/>
              <a:ahLst/>
              <a:cxnLst/>
              <a:rect l="l" t="t" r="r" b="b"/>
              <a:pathLst>
                <a:path w="1813" h="1152" extrusionOk="0">
                  <a:moveTo>
                    <a:pt x="1789" y="1"/>
                  </a:moveTo>
                  <a:cubicBezTo>
                    <a:pt x="1274" y="295"/>
                    <a:pt x="417" y="760"/>
                    <a:pt x="1" y="1005"/>
                  </a:cubicBezTo>
                  <a:lnTo>
                    <a:pt x="246" y="1152"/>
                  </a:lnTo>
                  <a:cubicBezTo>
                    <a:pt x="246" y="1152"/>
                    <a:pt x="1740" y="319"/>
                    <a:pt x="1764" y="295"/>
                  </a:cubicBezTo>
                  <a:cubicBezTo>
                    <a:pt x="1789" y="295"/>
                    <a:pt x="1813" y="270"/>
                    <a:pt x="1813" y="221"/>
                  </a:cubicBezTo>
                  <a:cubicBezTo>
                    <a:pt x="1813" y="148"/>
                    <a:pt x="1789" y="74"/>
                    <a:pt x="178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4004975" y="3000225"/>
              <a:ext cx="121850" cy="78575"/>
            </a:xfrm>
            <a:custGeom>
              <a:avLst/>
              <a:gdLst/>
              <a:ahLst/>
              <a:cxnLst/>
              <a:rect l="l" t="t" r="r" b="b"/>
              <a:pathLst>
                <a:path w="4874" h="3143" extrusionOk="0">
                  <a:moveTo>
                    <a:pt x="2579" y="0"/>
                  </a:moveTo>
                  <a:cubicBezTo>
                    <a:pt x="2527" y="0"/>
                    <a:pt x="2476" y="3"/>
                    <a:pt x="2425" y="8"/>
                  </a:cubicBezTo>
                  <a:cubicBezTo>
                    <a:pt x="1862" y="82"/>
                    <a:pt x="1298" y="449"/>
                    <a:pt x="809" y="719"/>
                  </a:cubicBezTo>
                  <a:cubicBezTo>
                    <a:pt x="539" y="865"/>
                    <a:pt x="270" y="1037"/>
                    <a:pt x="0" y="1184"/>
                  </a:cubicBezTo>
                  <a:lnTo>
                    <a:pt x="3086" y="3143"/>
                  </a:lnTo>
                  <a:cubicBezTo>
                    <a:pt x="3502" y="2898"/>
                    <a:pt x="4359" y="2433"/>
                    <a:pt x="4874" y="2139"/>
                  </a:cubicBezTo>
                  <a:cubicBezTo>
                    <a:pt x="4751" y="988"/>
                    <a:pt x="4041" y="523"/>
                    <a:pt x="3698" y="351"/>
                  </a:cubicBezTo>
                  <a:cubicBezTo>
                    <a:pt x="3352" y="157"/>
                    <a:pt x="2967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4001900" y="3023500"/>
              <a:ext cx="88200" cy="59450"/>
            </a:xfrm>
            <a:custGeom>
              <a:avLst/>
              <a:gdLst/>
              <a:ahLst/>
              <a:cxnLst/>
              <a:rect l="l" t="t" r="r" b="b"/>
              <a:pathLst>
                <a:path w="3528" h="2378" extrusionOk="0">
                  <a:moveTo>
                    <a:pt x="1011" y="1"/>
                  </a:moveTo>
                  <a:cubicBezTo>
                    <a:pt x="685" y="1"/>
                    <a:pt x="346" y="80"/>
                    <a:pt x="50" y="302"/>
                  </a:cubicBezTo>
                  <a:cubicBezTo>
                    <a:pt x="1" y="326"/>
                    <a:pt x="1" y="424"/>
                    <a:pt x="74" y="473"/>
                  </a:cubicBezTo>
                  <a:cubicBezTo>
                    <a:pt x="1250" y="1159"/>
                    <a:pt x="2866" y="2089"/>
                    <a:pt x="3356" y="2359"/>
                  </a:cubicBezTo>
                  <a:cubicBezTo>
                    <a:pt x="3376" y="2372"/>
                    <a:pt x="3397" y="2378"/>
                    <a:pt x="3418" y="2378"/>
                  </a:cubicBezTo>
                  <a:cubicBezTo>
                    <a:pt x="3475" y="2378"/>
                    <a:pt x="3527" y="2333"/>
                    <a:pt x="3527" y="2261"/>
                  </a:cubicBezTo>
                  <a:cubicBezTo>
                    <a:pt x="3454" y="987"/>
                    <a:pt x="2646" y="547"/>
                    <a:pt x="2278" y="351"/>
                  </a:cubicBezTo>
                  <a:cubicBezTo>
                    <a:pt x="2050" y="214"/>
                    <a:pt x="1547" y="1"/>
                    <a:pt x="1011" y="1"/>
                  </a:cubicBez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2999750" y="2497800"/>
              <a:ext cx="16550" cy="15950"/>
            </a:xfrm>
            <a:custGeom>
              <a:avLst/>
              <a:gdLst/>
              <a:ahLst/>
              <a:cxnLst/>
              <a:rect l="l" t="t" r="r" b="b"/>
              <a:pathLst>
                <a:path w="662" h="638" extrusionOk="0">
                  <a:moveTo>
                    <a:pt x="661" y="1"/>
                  </a:moveTo>
                  <a:lnTo>
                    <a:pt x="147" y="295"/>
                  </a:lnTo>
                  <a:cubicBezTo>
                    <a:pt x="147" y="466"/>
                    <a:pt x="74" y="589"/>
                    <a:pt x="0" y="638"/>
                  </a:cubicBezTo>
                  <a:lnTo>
                    <a:pt x="514" y="319"/>
                  </a:lnTo>
                  <a:cubicBezTo>
                    <a:pt x="612" y="270"/>
                    <a:pt x="661" y="148"/>
                    <a:pt x="66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2626925" y="1971700"/>
              <a:ext cx="22675" cy="9450"/>
            </a:xfrm>
            <a:custGeom>
              <a:avLst/>
              <a:gdLst/>
              <a:ahLst/>
              <a:cxnLst/>
              <a:rect l="l" t="t" r="r" b="b"/>
              <a:pathLst>
                <a:path w="907" h="378" extrusionOk="0">
                  <a:moveTo>
                    <a:pt x="686" y="0"/>
                  </a:moveTo>
                  <a:cubicBezTo>
                    <a:pt x="632" y="0"/>
                    <a:pt x="583" y="12"/>
                    <a:pt x="539" y="34"/>
                  </a:cubicBezTo>
                  <a:lnTo>
                    <a:pt x="0" y="328"/>
                  </a:lnTo>
                  <a:cubicBezTo>
                    <a:pt x="41" y="308"/>
                    <a:pt x="90" y="296"/>
                    <a:pt x="143" y="296"/>
                  </a:cubicBezTo>
                  <a:cubicBezTo>
                    <a:pt x="220" y="296"/>
                    <a:pt x="306" y="320"/>
                    <a:pt x="392" y="377"/>
                  </a:cubicBezTo>
                  <a:lnTo>
                    <a:pt x="906" y="59"/>
                  </a:lnTo>
                  <a:cubicBezTo>
                    <a:pt x="825" y="18"/>
                    <a:pt x="752" y="0"/>
                    <a:pt x="68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3003425" y="2200900"/>
              <a:ext cx="13475" cy="304275"/>
            </a:xfrm>
            <a:custGeom>
              <a:avLst/>
              <a:gdLst/>
              <a:ahLst/>
              <a:cxnLst/>
              <a:rect l="l" t="t" r="r" b="b"/>
              <a:pathLst>
                <a:path w="539" h="12171" extrusionOk="0">
                  <a:moveTo>
                    <a:pt x="539" y="0"/>
                  </a:moveTo>
                  <a:lnTo>
                    <a:pt x="25" y="294"/>
                  </a:lnTo>
                  <a:lnTo>
                    <a:pt x="0" y="12171"/>
                  </a:lnTo>
                  <a:lnTo>
                    <a:pt x="514" y="1187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2636700" y="1973150"/>
              <a:ext cx="367350" cy="212475"/>
            </a:xfrm>
            <a:custGeom>
              <a:avLst/>
              <a:gdLst/>
              <a:ahLst/>
              <a:cxnLst/>
              <a:rect l="l" t="t" r="r" b="b"/>
              <a:pathLst>
                <a:path w="14694" h="8499" extrusionOk="0">
                  <a:moveTo>
                    <a:pt x="515" y="1"/>
                  </a:moveTo>
                  <a:lnTo>
                    <a:pt x="1" y="319"/>
                  </a:lnTo>
                  <a:lnTo>
                    <a:pt x="14179" y="8498"/>
                  </a:lnTo>
                  <a:lnTo>
                    <a:pt x="14694" y="8204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2991175" y="2178250"/>
              <a:ext cx="26350" cy="30025"/>
            </a:xfrm>
            <a:custGeom>
              <a:avLst/>
              <a:gdLst/>
              <a:ahLst/>
              <a:cxnLst/>
              <a:rect l="l" t="t" r="r" b="b"/>
              <a:pathLst>
                <a:path w="1054" h="1201" extrusionOk="0">
                  <a:moveTo>
                    <a:pt x="515" y="0"/>
                  </a:moveTo>
                  <a:lnTo>
                    <a:pt x="0" y="294"/>
                  </a:lnTo>
                  <a:cubicBezTo>
                    <a:pt x="294" y="465"/>
                    <a:pt x="515" y="882"/>
                    <a:pt x="515" y="1200"/>
                  </a:cubicBezTo>
                  <a:lnTo>
                    <a:pt x="1029" y="906"/>
                  </a:lnTo>
                  <a:cubicBezTo>
                    <a:pt x="1053" y="563"/>
                    <a:pt x="808" y="147"/>
                    <a:pt x="51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2622625" y="1979200"/>
              <a:ext cx="381425" cy="535250"/>
            </a:xfrm>
            <a:custGeom>
              <a:avLst/>
              <a:gdLst/>
              <a:ahLst/>
              <a:cxnLst/>
              <a:rect l="l" t="t" r="r" b="b"/>
              <a:pathLst>
                <a:path w="15257" h="21410" extrusionOk="0">
                  <a:moveTo>
                    <a:pt x="316" y="0"/>
                  </a:moveTo>
                  <a:cubicBezTo>
                    <a:pt x="144" y="0"/>
                    <a:pt x="25" y="132"/>
                    <a:pt x="25" y="371"/>
                  </a:cubicBezTo>
                  <a:lnTo>
                    <a:pt x="1" y="12248"/>
                  </a:lnTo>
                  <a:cubicBezTo>
                    <a:pt x="1" y="12590"/>
                    <a:pt x="221" y="12982"/>
                    <a:pt x="515" y="13154"/>
                  </a:cubicBezTo>
                  <a:lnTo>
                    <a:pt x="14693" y="21333"/>
                  </a:lnTo>
                  <a:cubicBezTo>
                    <a:pt x="14782" y="21385"/>
                    <a:pt x="14867" y="21410"/>
                    <a:pt x="14942" y="21410"/>
                  </a:cubicBezTo>
                  <a:cubicBezTo>
                    <a:pt x="15113" y="21410"/>
                    <a:pt x="15232" y="21278"/>
                    <a:pt x="15232" y="21039"/>
                  </a:cubicBezTo>
                  <a:lnTo>
                    <a:pt x="15257" y="9162"/>
                  </a:lnTo>
                  <a:cubicBezTo>
                    <a:pt x="15257" y="8844"/>
                    <a:pt x="15036" y="8427"/>
                    <a:pt x="14742" y="8256"/>
                  </a:cubicBezTo>
                  <a:lnTo>
                    <a:pt x="564" y="77"/>
                  </a:lnTo>
                  <a:cubicBezTo>
                    <a:pt x="475" y="25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2636100" y="2011125"/>
              <a:ext cx="355100" cy="472025"/>
            </a:xfrm>
            <a:custGeom>
              <a:avLst/>
              <a:gdLst/>
              <a:ahLst/>
              <a:cxnLst/>
              <a:rect l="l" t="t" r="r" b="b"/>
              <a:pathLst>
                <a:path w="14204" h="18881" extrusionOk="0">
                  <a:moveTo>
                    <a:pt x="25" y="0"/>
                  </a:moveTo>
                  <a:lnTo>
                    <a:pt x="0" y="10677"/>
                  </a:lnTo>
                  <a:lnTo>
                    <a:pt x="14154" y="18880"/>
                  </a:lnTo>
                  <a:lnTo>
                    <a:pt x="14203" y="81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2989950" y="2520450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221" y="1"/>
                  </a:moveTo>
                  <a:cubicBezTo>
                    <a:pt x="221" y="99"/>
                    <a:pt x="147" y="221"/>
                    <a:pt x="0" y="295"/>
                  </a:cubicBezTo>
                  <a:lnTo>
                    <a:pt x="0" y="907"/>
                  </a:lnTo>
                  <a:cubicBezTo>
                    <a:pt x="147" y="834"/>
                    <a:pt x="221" y="711"/>
                    <a:pt x="221" y="613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2710175" y="2675350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0" y="0"/>
                  </a:moveTo>
                  <a:lnTo>
                    <a:pt x="0" y="588"/>
                  </a:lnTo>
                  <a:cubicBezTo>
                    <a:pt x="135" y="674"/>
                    <a:pt x="325" y="717"/>
                    <a:pt x="515" y="717"/>
                  </a:cubicBezTo>
                  <a:cubicBezTo>
                    <a:pt x="704" y="717"/>
                    <a:pt x="894" y="674"/>
                    <a:pt x="1029" y="588"/>
                  </a:cubicBezTo>
                  <a:lnTo>
                    <a:pt x="1029" y="0"/>
                  </a:lnTo>
                  <a:cubicBezTo>
                    <a:pt x="894" y="86"/>
                    <a:pt x="704" y="129"/>
                    <a:pt x="515" y="129"/>
                  </a:cubicBezTo>
                  <a:cubicBezTo>
                    <a:pt x="325" y="129"/>
                    <a:pt x="135" y="86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2350200" y="2462925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0" y="0"/>
                  </a:moveTo>
                  <a:lnTo>
                    <a:pt x="0" y="612"/>
                  </a:lnTo>
                  <a:cubicBezTo>
                    <a:pt x="0" y="710"/>
                    <a:pt x="74" y="833"/>
                    <a:pt x="221" y="906"/>
                  </a:cubicBezTo>
                  <a:lnTo>
                    <a:pt x="221" y="294"/>
                  </a:lnTo>
                  <a:cubicBezTo>
                    <a:pt x="74" y="220"/>
                    <a:pt x="0" y="98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2735875" y="2527800"/>
              <a:ext cx="254100" cy="162275"/>
            </a:xfrm>
            <a:custGeom>
              <a:avLst/>
              <a:gdLst/>
              <a:ahLst/>
              <a:cxnLst/>
              <a:rect l="l" t="t" r="r" b="b"/>
              <a:pathLst>
                <a:path w="10164" h="6491" extrusionOk="0">
                  <a:moveTo>
                    <a:pt x="10163" y="1"/>
                  </a:moveTo>
                  <a:lnTo>
                    <a:pt x="1" y="5902"/>
                  </a:lnTo>
                  <a:lnTo>
                    <a:pt x="1" y="6490"/>
                  </a:lnTo>
                  <a:lnTo>
                    <a:pt x="10163" y="613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2355700" y="2470250"/>
              <a:ext cx="354500" cy="219825"/>
            </a:xfrm>
            <a:custGeom>
              <a:avLst/>
              <a:gdLst/>
              <a:ahLst/>
              <a:cxnLst/>
              <a:rect l="l" t="t" r="r" b="b"/>
              <a:pathLst>
                <a:path w="14180" h="8793" extrusionOk="0">
                  <a:moveTo>
                    <a:pt x="1" y="1"/>
                  </a:moveTo>
                  <a:lnTo>
                    <a:pt x="1" y="613"/>
                  </a:lnTo>
                  <a:lnTo>
                    <a:pt x="14179" y="8792"/>
                  </a:lnTo>
                  <a:lnTo>
                    <a:pt x="14179" y="8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2348375" y="2304825"/>
              <a:ext cx="648950" cy="373750"/>
            </a:xfrm>
            <a:custGeom>
              <a:avLst/>
              <a:gdLst/>
              <a:ahLst/>
              <a:cxnLst/>
              <a:rect l="l" t="t" r="r" b="b"/>
              <a:pathLst>
                <a:path w="25958" h="14950" extrusionOk="0">
                  <a:moveTo>
                    <a:pt x="10958" y="0"/>
                  </a:moveTo>
                  <a:cubicBezTo>
                    <a:pt x="10769" y="0"/>
                    <a:pt x="10579" y="43"/>
                    <a:pt x="10432" y="129"/>
                  </a:cubicBezTo>
                  <a:lnTo>
                    <a:pt x="269" y="6030"/>
                  </a:lnTo>
                  <a:cubicBezTo>
                    <a:pt x="0" y="6177"/>
                    <a:pt x="0" y="6471"/>
                    <a:pt x="294" y="6618"/>
                  </a:cubicBezTo>
                  <a:lnTo>
                    <a:pt x="14472" y="14821"/>
                  </a:lnTo>
                  <a:cubicBezTo>
                    <a:pt x="14607" y="14907"/>
                    <a:pt x="14797" y="14950"/>
                    <a:pt x="14987" y="14950"/>
                  </a:cubicBezTo>
                  <a:cubicBezTo>
                    <a:pt x="15176" y="14950"/>
                    <a:pt x="15366" y="14907"/>
                    <a:pt x="15501" y="14821"/>
                  </a:cubicBezTo>
                  <a:lnTo>
                    <a:pt x="25663" y="8920"/>
                  </a:lnTo>
                  <a:cubicBezTo>
                    <a:pt x="25957" y="8748"/>
                    <a:pt x="25957" y="8479"/>
                    <a:pt x="25663" y="8308"/>
                  </a:cubicBezTo>
                  <a:lnTo>
                    <a:pt x="11485" y="129"/>
                  </a:lnTo>
                  <a:cubicBezTo>
                    <a:pt x="11338" y="43"/>
                    <a:pt x="11148" y="0"/>
                    <a:pt x="1095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2487950" y="2473925"/>
              <a:ext cx="218575" cy="125075"/>
            </a:xfrm>
            <a:custGeom>
              <a:avLst/>
              <a:gdLst/>
              <a:ahLst/>
              <a:cxnLst/>
              <a:rect l="l" t="t" r="r" b="b"/>
              <a:pathLst>
                <a:path w="8743" h="5003" extrusionOk="0">
                  <a:moveTo>
                    <a:pt x="3098" y="1"/>
                  </a:moveTo>
                  <a:cubicBezTo>
                    <a:pt x="3006" y="1"/>
                    <a:pt x="2914" y="25"/>
                    <a:pt x="2841" y="74"/>
                  </a:cubicBezTo>
                  <a:lnTo>
                    <a:pt x="147" y="1617"/>
                  </a:lnTo>
                  <a:cubicBezTo>
                    <a:pt x="0" y="1715"/>
                    <a:pt x="0" y="1837"/>
                    <a:pt x="147" y="1935"/>
                  </a:cubicBezTo>
                  <a:lnTo>
                    <a:pt x="5363" y="4947"/>
                  </a:lnTo>
                  <a:cubicBezTo>
                    <a:pt x="5437" y="4984"/>
                    <a:pt x="5535" y="5003"/>
                    <a:pt x="5629" y="5003"/>
                  </a:cubicBezTo>
                  <a:cubicBezTo>
                    <a:pt x="5724" y="5003"/>
                    <a:pt x="5816" y="4984"/>
                    <a:pt x="5877" y="4947"/>
                  </a:cubicBezTo>
                  <a:lnTo>
                    <a:pt x="8596" y="3380"/>
                  </a:lnTo>
                  <a:cubicBezTo>
                    <a:pt x="8742" y="3307"/>
                    <a:pt x="8742" y="3160"/>
                    <a:pt x="8596" y="3086"/>
                  </a:cubicBezTo>
                  <a:lnTo>
                    <a:pt x="3355" y="74"/>
                  </a:lnTo>
                  <a:cubicBezTo>
                    <a:pt x="3282" y="25"/>
                    <a:pt x="3190" y="1"/>
                    <a:pt x="3098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2615900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8"/>
            <p:cNvSpPr/>
            <p:nvPr/>
          </p:nvSpPr>
          <p:spPr>
            <a:xfrm>
              <a:off x="2592025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8"/>
            <p:cNvSpPr/>
            <p:nvPr/>
          </p:nvSpPr>
          <p:spPr>
            <a:xfrm>
              <a:off x="2592025" y="23178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8"/>
            <p:cNvSpPr/>
            <p:nvPr/>
          </p:nvSpPr>
          <p:spPr>
            <a:xfrm>
              <a:off x="2645900" y="23484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>
              <a:off x="2622025" y="23490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25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>
              <a:off x="2622625" y="233497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>
              <a:off x="2675900" y="23661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40"/>
                  </a:lnTo>
                  <a:lnTo>
                    <a:pt x="0" y="687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>
              <a:off x="2652625" y="236617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>
              <a:off x="2652625" y="23521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>
              <a:off x="2705875" y="23833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8"/>
            <p:cNvSpPr/>
            <p:nvPr/>
          </p:nvSpPr>
          <p:spPr>
            <a:xfrm>
              <a:off x="2682625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8"/>
            <p:cNvSpPr/>
            <p:nvPr/>
          </p:nvSpPr>
          <p:spPr>
            <a:xfrm>
              <a:off x="26826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8"/>
            <p:cNvSpPr/>
            <p:nvPr/>
          </p:nvSpPr>
          <p:spPr>
            <a:xfrm>
              <a:off x="2735875" y="24004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8"/>
            <p:cNvSpPr/>
            <p:nvPr/>
          </p:nvSpPr>
          <p:spPr>
            <a:xfrm>
              <a:off x="2712625" y="24010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8"/>
            <p:cNvSpPr/>
            <p:nvPr/>
          </p:nvSpPr>
          <p:spPr>
            <a:xfrm>
              <a:off x="2712625" y="23870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8"/>
            <p:cNvSpPr/>
            <p:nvPr/>
          </p:nvSpPr>
          <p:spPr>
            <a:xfrm>
              <a:off x="276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25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8"/>
            <p:cNvSpPr/>
            <p:nvPr/>
          </p:nvSpPr>
          <p:spPr>
            <a:xfrm>
              <a:off x="274262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47"/>
                  </a:lnTo>
                  <a:lnTo>
                    <a:pt x="931" y="711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8"/>
            <p:cNvSpPr/>
            <p:nvPr/>
          </p:nvSpPr>
          <p:spPr>
            <a:xfrm>
              <a:off x="2742625" y="2404750"/>
              <a:ext cx="47150" cy="26975"/>
            </a:xfrm>
            <a:custGeom>
              <a:avLst/>
              <a:gdLst/>
              <a:ahLst/>
              <a:cxnLst/>
              <a:rect l="l" t="t" r="r" b="b"/>
              <a:pathLst>
                <a:path w="1886" h="1079" extrusionOk="0">
                  <a:moveTo>
                    <a:pt x="955" y="1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8"/>
            <p:cNvSpPr/>
            <p:nvPr/>
          </p:nvSpPr>
          <p:spPr>
            <a:xfrm>
              <a:off x="2796500" y="24353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8"/>
            <p:cNvSpPr/>
            <p:nvPr/>
          </p:nvSpPr>
          <p:spPr>
            <a:xfrm>
              <a:off x="277262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8"/>
            <p:cNvSpPr/>
            <p:nvPr/>
          </p:nvSpPr>
          <p:spPr>
            <a:xfrm>
              <a:off x="2772625" y="24219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8"/>
            <p:cNvSpPr/>
            <p:nvPr/>
          </p:nvSpPr>
          <p:spPr>
            <a:xfrm>
              <a:off x="2826500" y="24525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8"/>
            <p:cNvSpPr/>
            <p:nvPr/>
          </p:nvSpPr>
          <p:spPr>
            <a:xfrm>
              <a:off x="2802625" y="24531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8"/>
            <p:cNvSpPr/>
            <p:nvPr/>
          </p:nvSpPr>
          <p:spPr>
            <a:xfrm>
              <a:off x="2802625" y="243905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5" y="0"/>
                  </a:moveTo>
                  <a:lnTo>
                    <a:pt x="0" y="563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8"/>
            <p:cNvSpPr/>
            <p:nvPr/>
          </p:nvSpPr>
          <p:spPr>
            <a:xfrm>
              <a:off x="28565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8"/>
            <p:cNvSpPr/>
            <p:nvPr/>
          </p:nvSpPr>
          <p:spPr>
            <a:xfrm>
              <a:off x="28326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8"/>
            <p:cNvSpPr/>
            <p:nvPr/>
          </p:nvSpPr>
          <p:spPr>
            <a:xfrm>
              <a:off x="2832600" y="2456800"/>
              <a:ext cx="47800" cy="27575"/>
            </a:xfrm>
            <a:custGeom>
              <a:avLst/>
              <a:gdLst/>
              <a:ahLst/>
              <a:cxnLst/>
              <a:rect l="l" t="t" r="r" b="b"/>
              <a:pathLst>
                <a:path w="1912" h="1103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102"/>
                  </a:lnTo>
                  <a:lnTo>
                    <a:pt x="1911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8"/>
            <p:cNvSpPr/>
            <p:nvPr/>
          </p:nvSpPr>
          <p:spPr>
            <a:xfrm>
              <a:off x="2886475" y="24874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8"/>
            <p:cNvSpPr/>
            <p:nvPr/>
          </p:nvSpPr>
          <p:spPr>
            <a:xfrm>
              <a:off x="28632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8"/>
            <p:cNvSpPr/>
            <p:nvPr/>
          </p:nvSpPr>
          <p:spPr>
            <a:xfrm>
              <a:off x="2863225" y="24739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8"/>
            <p:cNvSpPr/>
            <p:nvPr/>
          </p:nvSpPr>
          <p:spPr>
            <a:xfrm>
              <a:off x="2946475" y="2522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8"/>
            <p:cNvSpPr/>
            <p:nvPr/>
          </p:nvSpPr>
          <p:spPr>
            <a:xfrm>
              <a:off x="2893225" y="25051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1"/>
                  </a:moveTo>
                  <a:lnTo>
                    <a:pt x="0" y="148"/>
                  </a:lnTo>
                  <a:lnTo>
                    <a:pt x="2131" y="1397"/>
                  </a:lnTo>
                  <a:lnTo>
                    <a:pt x="2131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8"/>
            <p:cNvSpPr/>
            <p:nvPr/>
          </p:nvSpPr>
          <p:spPr>
            <a:xfrm>
              <a:off x="2893225" y="2491075"/>
              <a:ext cx="77150" cy="45325"/>
            </a:xfrm>
            <a:custGeom>
              <a:avLst/>
              <a:gdLst/>
              <a:ahLst/>
              <a:cxnLst/>
              <a:rect l="l" t="t" r="r" b="b"/>
              <a:pathLst>
                <a:path w="3086" h="1813" extrusionOk="0">
                  <a:moveTo>
                    <a:pt x="955" y="1"/>
                  </a:moveTo>
                  <a:lnTo>
                    <a:pt x="0" y="564"/>
                  </a:lnTo>
                  <a:lnTo>
                    <a:pt x="2131" y="1813"/>
                  </a:lnTo>
                  <a:lnTo>
                    <a:pt x="3086" y="124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8"/>
            <p:cNvSpPr/>
            <p:nvPr/>
          </p:nvSpPr>
          <p:spPr>
            <a:xfrm>
              <a:off x="2615275" y="236617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8"/>
            <p:cNvSpPr/>
            <p:nvPr/>
          </p:nvSpPr>
          <p:spPr>
            <a:xfrm>
              <a:off x="2562025" y="23490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0"/>
                  </a:moveTo>
                  <a:lnTo>
                    <a:pt x="0" y="147"/>
                  </a:lnTo>
                  <a:lnTo>
                    <a:pt x="2131" y="1396"/>
                  </a:lnTo>
                  <a:lnTo>
                    <a:pt x="2131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8"/>
            <p:cNvSpPr/>
            <p:nvPr/>
          </p:nvSpPr>
          <p:spPr>
            <a:xfrm>
              <a:off x="2562025" y="2335575"/>
              <a:ext cx="77150" cy="44725"/>
            </a:xfrm>
            <a:custGeom>
              <a:avLst/>
              <a:gdLst/>
              <a:ahLst/>
              <a:cxnLst/>
              <a:rect l="l" t="t" r="r" b="b"/>
              <a:pathLst>
                <a:path w="3086" h="1789" extrusionOk="0">
                  <a:moveTo>
                    <a:pt x="955" y="1"/>
                  </a:moveTo>
                  <a:lnTo>
                    <a:pt x="0" y="539"/>
                  </a:lnTo>
                  <a:lnTo>
                    <a:pt x="2131" y="1788"/>
                  </a:lnTo>
                  <a:lnTo>
                    <a:pt x="3086" y="1225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8"/>
            <p:cNvSpPr/>
            <p:nvPr/>
          </p:nvSpPr>
          <p:spPr>
            <a:xfrm>
              <a:off x="2645900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931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31" y="172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8"/>
            <p:cNvSpPr/>
            <p:nvPr/>
          </p:nvSpPr>
          <p:spPr>
            <a:xfrm>
              <a:off x="2622025" y="23839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8"/>
            <p:cNvSpPr/>
            <p:nvPr/>
          </p:nvSpPr>
          <p:spPr>
            <a:xfrm>
              <a:off x="26220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8"/>
            <p:cNvSpPr/>
            <p:nvPr/>
          </p:nvSpPr>
          <p:spPr>
            <a:xfrm>
              <a:off x="2675900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40"/>
                  </a:lnTo>
                  <a:lnTo>
                    <a:pt x="0" y="711"/>
                  </a:lnTo>
                  <a:lnTo>
                    <a:pt x="931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8"/>
            <p:cNvSpPr/>
            <p:nvPr/>
          </p:nvSpPr>
          <p:spPr>
            <a:xfrm>
              <a:off x="265202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1"/>
                  </a:moveTo>
                  <a:lnTo>
                    <a:pt x="0" y="148"/>
                  </a:lnTo>
                  <a:lnTo>
                    <a:pt x="955" y="711"/>
                  </a:lnTo>
                  <a:lnTo>
                    <a:pt x="955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8"/>
            <p:cNvSpPr/>
            <p:nvPr/>
          </p:nvSpPr>
          <p:spPr>
            <a:xfrm>
              <a:off x="2652025" y="23876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8"/>
            <p:cNvSpPr/>
            <p:nvPr/>
          </p:nvSpPr>
          <p:spPr>
            <a:xfrm>
              <a:off x="270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8"/>
            <p:cNvSpPr/>
            <p:nvPr/>
          </p:nvSpPr>
          <p:spPr>
            <a:xfrm>
              <a:off x="2682000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8"/>
            <p:cNvSpPr/>
            <p:nvPr/>
          </p:nvSpPr>
          <p:spPr>
            <a:xfrm>
              <a:off x="2682000" y="240475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8"/>
            <p:cNvSpPr/>
            <p:nvPr/>
          </p:nvSpPr>
          <p:spPr>
            <a:xfrm>
              <a:off x="273587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8"/>
            <p:cNvSpPr/>
            <p:nvPr/>
          </p:nvSpPr>
          <p:spPr>
            <a:xfrm>
              <a:off x="2712625" y="24359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8"/>
            <p:cNvSpPr/>
            <p:nvPr/>
          </p:nvSpPr>
          <p:spPr>
            <a:xfrm>
              <a:off x="2712625" y="24219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4"/>
                  </a:lnTo>
                  <a:lnTo>
                    <a:pt x="931" y="1102"/>
                  </a:lnTo>
                  <a:lnTo>
                    <a:pt x="1886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8"/>
            <p:cNvSpPr/>
            <p:nvPr/>
          </p:nvSpPr>
          <p:spPr>
            <a:xfrm>
              <a:off x="27658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8"/>
            <p:cNvSpPr/>
            <p:nvPr/>
          </p:nvSpPr>
          <p:spPr>
            <a:xfrm>
              <a:off x="2742625" y="24531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8"/>
            <p:cNvSpPr/>
            <p:nvPr/>
          </p:nvSpPr>
          <p:spPr>
            <a:xfrm>
              <a:off x="2742625" y="24396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39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8"/>
            <p:cNvSpPr/>
            <p:nvPr/>
          </p:nvSpPr>
          <p:spPr>
            <a:xfrm>
              <a:off x="2795875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8"/>
            <p:cNvSpPr/>
            <p:nvPr/>
          </p:nvSpPr>
          <p:spPr>
            <a:xfrm>
              <a:off x="2772625" y="24708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8"/>
            <p:cNvSpPr/>
            <p:nvPr/>
          </p:nvSpPr>
          <p:spPr>
            <a:xfrm>
              <a:off x="2772625" y="24568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8"/>
            <p:cNvSpPr/>
            <p:nvPr/>
          </p:nvSpPr>
          <p:spPr>
            <a:xfrm>
              <a:off x="2825875" y="24880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8"/>
            <p:cNvSpPr/>
            <p:nvPr/>
          </p:nvSpPr>
          <p:spPr>
            <a:xfrm>
              <a:off x="28026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8"/>
            <p:cNvSpPr/>
            <p:nvPr/>
          </p:nvSpPr>
          <p:spPr>
            <a:xfrm>
              <a:off x="2802625" y="24745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8"/>
            <p:cNvSpPr/>
            <p:nvPr/>
          </p:nvSpPr>
          <p:spPr>
            <a:xfrm>
              <a:off x="2855875" y="25051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8"/>
            <p:cNvSpPr/>
            <p:nvPr/>
          </p:nvSpPr>
          <p:spPr>
            <a:xfrm>
              <a:off x="2832600" y="25057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2" y="686"/>
                  </a:lnTo>
                  <a:lnTo>
                    <a:pt x="932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8"/>
            <p:cNvSpPr/>
            <p:nvPr/>
          </p:nvSpPr>
          <p:spPr>
            <a:xfrm>
              <a:off x="2832600" y="2491700"/>
              <a:ext cx="47175" cy="27550"/>
            </a:xfrm>
            <a:custGeom>
              <a:avLst/>
              <a:gdLst/>
              <a:ahLst/>
              <a:cxnLst/>
              <a:rect l="l" t="t" r="r" b="b"/>
              <a:pathLst>
                <a:path w="1887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32" y="1102"/>
                  </a:lnTo>
                  <a:lnTo>
                    <a:pt x="1887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8"/>
            <p:cNvSpPr/>
            <p:nvPr/>
          </p:nvSpPr>
          <p:spPr>
            <a:xfrm>
              <a:off x="2886475" y="2522300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31" y="172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8"/>
            <p:cNvSpPr/>
            <p:nvPr/>
          </p:nvSpPr>
          <p:spPr>
            <a:xfrm>
              <a:off x="2862600" y="25229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8"/>
            <p:cNvSpPr/>
            <p:nvPr/>
          </p:nvSpPr>
          <p:spPr>
            <a:xfrm>
              <a:off x="2862600" y="25088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8"/>
            <p:cNvSpPr/>
            <p:nvPr/>
          </p:nvSpPr>
          <p:spPr>
            <a:xfrm>
              <a:off x="2916475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8"/>
            <p:cNvSpPr/>
            <p:nvPr/>
          </p:nvSpPr>
          <p:spPr>
            <a:xfrm>
              <a:off x="2892600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7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8"/>
            <p:cNvSpPr/>
            <p:nvPr/>
          </p:nvSpPr>
          <p:spPr>
            <a:xfrm>
              <a:off x="2892600" y="2526575"/>
              <a:ext cx="47775" cy="26975"/>
            </a:xfrm>
            <a:custGeom>
              <a:avLst/>
              <a:gdLst/>
              <a:ahLst/>
              <a:cxnLst/>
              <a:rect l="l" t="t" r="r" b="b"/>
              <a:pathLst>
                <a:path w="1911" h="1079" extrusionOk="0">
                  <a:moveTo>
                    <a:pt x="956" y="1"/>
                  </a:moveTo>
                  <a:lnTo>
                    <a:pt x="1" y="540"/>
                  </a:lnTo>
                  <a:lnTo>
                    <a:pt x="956" y="1078"/>
                  </a:lnTo>
                  <a:lnTo>
                    <a:pt x="1911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8"/>
            <p:cNvSpPr/>
            <p:nvPr/>
          </p:nvSpPr>
          <p:spPr>
            <a:xfrm>
              <a:off x="2585275" y="2383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8"/>
            <p:cNvSpPr/>
            <p:nvPr/>
          </p:nvSpPr>
          <p:spPr>
            <a:xfrm>
              <a:off x="2531400" y="2366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0"/>
                  </a:moveTo>
                  <a:lnTo>
                    <a:pt x="1" y="147"/>
                  </a:lnTo>
                  <a:lnTo>
                    <a:pt x="2156" y="1396"/>
                  </a:lnTo>
                  <a:lnTo>
                    <a:pt x="2156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8"/>
            <p:cNvSpPr/>
            <p:nvPr/>
          </p:nvSpPr>
          <p:spPr>
            <a:xfrm>
              <a:off x="2531400" y="2352725"/>
              <a:ext cx="77775" cy="45325"/>
            </a:xfrm>
            <a:custGeom>
              <a:avLst/>
              <a:gdLst/>
              <a:ahLst/>
              <a:cxnLst/>
              <a:rect l="l" t="t" r="r" b="b"/>
              <a:pathLst>
                <a:path w="3111" h="1813" extrusionOk="0">
                  <a:moveTo>
                    <a:pt x="956" y="0"/>
                  </a:moveTo>
                  <a:lnTo>
                    <a:pt x="1" y="563"/>
                  </a:lnTo>
                  <a:lnTo>
                    <a:pt x="2156" y="1812"/>
                  </a:lnTo>
                  <a:lnTo>
                    <a:pt x="3111" y="124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8"/>
            <p:cNvSpPr/>
            <p:nvPr/>
          </p:nvSpPr>
          <p:spPr>
            <a:xfrm>
              <a:off x="261527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8"/>
            <p:cNvSpPr/>
            <p:nvPr/>
          </p:nvSpPr>
          <p:spPr>
            <a:xfrm>
              <a:off x="2592025" y="2401700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8"/>
            <p:cNvSpPr/>
            <p:nvPr/>
          </p:nvSpPr>
          <p:spPr>
            <a:xfrm>
              <a:off x="2592025" y="23876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8"/>
            <p:cNvSpPr/>
            <p:nvPr/>
          </p:nvSpPr>
          <p:spPr>
            <a:xfrm>
              <a:off x="2645275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40"/>
                  </a:lnTo>
                  <a:lnTo>
                    <a:pt x="1" y="687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8"/>
            <p:cNvSpPr/>
            <p:nvPr/>
          </p:nvSpPr>
          <p:spPr>
            <a:xfrm>
              <a:off x="2622025" y="241882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8"/>
            <p:cNvSpPr/>
            <p:nvPr/>
          </p:nvSpPr>
          <p:spPr>
            <a:xfrm>
              <a:off x="2622025" y="24047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8"/>
            <p:cNvSpPr/>
            <p:nvPr/>
          </p:nvSpPr>
          <p:spPr>
            <a:xfrm>
              <a:off x="26752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8"/>
            <p:cNvSpPr/>
            <p:nvPr/>
          </p:nvSpPr>
          <p:spPr>
            <a:xfrm>
              <a:off x="2652025" y="243597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8"/>
            <p:cNvSpPr/>
            <p:nvPr/>
          </p:nvSpPr>
          <p:spPr>
            <a:xfrm>
              <a:off x="2652025" y="24225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8"/>
            <p:cNvSpPr/>
            <p:nvPr/>
          </p:nvSpPr>
          <p:spPr>
            <a:xfrm>
              <a:off x="27052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8"/>
            <p:cNvSpPr/>
            <p:nvPr/>
          </p:nvSpPr>
          <p:spPr>
            <a:xfrm>
              <a:off x="2682000" y="24537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8"/>
            <p:cNvSpPr/>
            <p:nvPr/>
          </p:nvSpPr>
          <p:spPr>
            <a:xfrm>
              <a:off x="2682000" y="24396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8"/>
            <p:cNvSpPr/>
            <p:nvPr/>
          </p:nvSpPr>
          <p:spPr>
            <a:xfrm>
              <a:off x="273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8"/>
            <p:cNvSpPr/>
            <p:nvPr/>
          </p:nvSpPr>
          <p:spPr>
            <a:xfrm>
              <a:off x="2712000" y="24708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47"/>
                  </a:lnTo>
                  <a:lnTo>
                    <a:pt x="931" y="711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8"/>
            <p:cNvSpPr/>
            <p:nvPr/>
          </p:nvSpPr>
          <p:spPr>
            <a:xfrm>
              <a:off x="2712000" y="2457400"/>
              <a:ext cx="47175" cy="26975"/>
            </a:xfrm>
            <a:custGeom>
              <a:avLst/>
              <a:gdLst/>
              <a:ahLst/>
              <a:cxnLst/>
              <a:rect l="l" t="t" r="r" b="b"/>
              <a:pathLst>
                <a:path w="1887" h="1079" extrusionOk="0">
                  <a:moveTo>
                    <a:pt x="956" y="1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8"/>
            <p:cNvSpPr/>
            <p:nvPr/>
          </p:nvSpPr>
          <p:spPr>
            <a:xfrm>
              <a:off x="2765875" y="24880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31" y="14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8"/>
            <p:cNvSpPr/>
            <p:nvPr/>
          </p:nvSpPr>
          <p:spPr>
            <a:xfrm>
              <a:off x="2742000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8"/>
            <p:cNvSpPr/>
            <p:nvPr/>
          </p:nvSpPr>
          <p:spPr>
            <a:xfrm>
              <a:off x="274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4"/>
                  </a:lnTo>
                  <a:lnTo>
                    <a:pt x="956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8"/>
            <p:cNvSpPr/>
            <p:nvPr/>
          </p:nvSpPr>
          <p:spPr>
            <a:xfrm>
              <a:off x="2795875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8"/>
            <p:cNvSpPr/>
            <p:nvPr/>
          </p:nvSpPr>
          <p:spPr>
            <a:xfrm>
              <a:off x="2772000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8"/>
            <p:cNvSpPr/>
            <p:nvPr/>
          </p:nvSpPr>
          <p:spPr>
            <a:xfrm>
              <a:off x="2772000" y="249170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8"/>
            <p:cNvSpPr/>
            <p:nvPr/>
          </p:nvSpPr>
          <p:spPr>
            <a:xfrm>
              <a:off x="28258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40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8"/>
            <p:cNvSpPr/>
            <p:nvPr/>
          </p:nvSpPr>
          <p:spPr>
            <a:xfrm>
              <a:off x="2802625" y="2522900"/>
              <a:ext cx="23275" cy="17800"/>
            </a:xfrm>
            <a:custGeom>
              <a:avLst/>
              <a:gdLst/>
              <a:ahLst/>
              <a:cxnLst/>
              <a:rect l="l" t="t" r="r" b="b"/>
              <a:pathLst>
                <a:path w="931" h="712" extrusionOk="0">
                  <a:moveTo>
                    <a:pt x="0" y="1"/>
                  </a:moveTo>
                  <a:lnTo>
                    <a:pt x="0" y="148"/>
                  </a:lnTo>
                  <a:lnTo>
                    <a:pt x="931" y="711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8"/>
            <p:cNvSpPr/>
            <p:nvPr/>
          </p:nvSpPr>
          <p:spPr>
            <a:xfrm>
              <a:off x="2802625" y="25094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31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8"/>
            <p:cNvSpPr/>
            <p:nvPr/>
          </p:nvSpPr>
          <p:spPr>
            <a:xfrm>
              <a:off x="2885875" y="25578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8"/>
            <p:cNvSpPr/>
            <p:nvPr/>
          </p:nvSpPr>
          <p:spPr>
            <a:xfrm>
              <a:off x="2832600" y="2540675"/>
              <a:ext cx="53300" cy="34300"/>
            </a:xfrm>
            <a:custGeom>
              <a:avLst/>
              <a:gdLst/>
              <a:ahLst/>
              <a:cxnLst/>
              <a:rect l="l" t="t" r="r" b="b"/>
              <a:pathLst>
                <a:path w="2132" h="1372" extrusionOk="0">
                  <a:moveTo>
                    <a:pt x="1" y="0"/>
                  </a:moveTo>
                  <a:lnTo>
                    <a:pt x="1" y="147"/>
                  </a:lnTo>
                  <a:lnTo>
                    <a:pt x="2131" y="1371"/>
                  </a:lnTo>
                  <a:lnTo>
                    <a:pt x="2131" y="12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8"/>
            <p:cNvSpPr/>
            <p:nvPr/>
          </p:nvSpPr>
          <p:spPr>
            <a:xfrm>
              <a:off x="2832600" y="2526575"/>
              <a:ext cx="77175" cy="44725"/>
            </a:xfrm>
            <a:custGeom>
              <a:avLst/>
              <a:gdLst/>
              <a:ahLst/>
              <a:cxnLst/>
              <a:rect l="l" t="t" r="r" b="b"/>
              <a:pathLst>
                <a:path w="3087" h="1789" extrusionOk="0">
                  <a:moveTo>
                    <a:pt x="956" y="1"/>
                  </a:moveTo>
                  <a:lnTo>
                    <a:pt x="1" y="564"/>
                  </a:lnTo>
                  <a:lnTo>
                    <a:pt x="2131" y="1788"/>
                  </a:lnTo>
                  <a:lnTo>
                    <a:pt x="3086" y="125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8"/>
            <p:cNvSpPr/>
            <p:nvPr/>
          </p:nvSpPr>
          <p:spPr>
            <a:xfrm>
              <a:off x="2584675" y="241882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8"/>
            <p:cNvSpPr/>
            <p:nvPr/>
          </p:nvSpPr>
          <p:spPr>
            <a:xfrm>
              <a:off x="2501400" y="2384550"/>
              <a:ext cx="83300" cy="52075"/>
            </a:xfrm>
            <a:custGeom>
              <a:avLst/>
              <a:gdLst/>
              <a:ahLst/>
              <a:cxnLst/>
              <a:rect l="l" t="t" r="r" b="b"/>
              <a:pathLst>
                <a:path w="3332" h="2083" extrusionOk="0">
                  <a:moveTo>
                    <a:pt x="1" y="1"/>
                  </a:moveTo>
                  <a:lnTo>
                    <a:pt x="1" y="148"/>
                  </a:lnTo>
                  <a:lnTo>
                    <a:pt x="3331" y="2082"/>
                  </a:lnTo>
                  <a:lnTo>
                    <a:pt x="3331" y="1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8"/>
            <p:cNvSpPr/>
            <p:nvPr/>
          </p:nvSpPr>
          <p:spPr>
            <a:xfrm>
              <a:off x="2501400" y="2370475"/>
              <a:ext cx="107175" cy="62475"/>
            </a:xfrm>
            <a:custGeom>
              <a:avLst/>
              <a:gdLst/>
              <a:ahLst/>
              <a:cxnLst/>
              <a:rect l="l" t="t" r="r" b="b"/>
              <a:pathLst>
                <a:path w="4287" h="2499" extrusionOk="0">
                  <a:moveTo>
                    <a:pt x="956" y="0"/>
                  </a:moveTo>
                  <a:lnTo>
                    <a:pt x="1" y="564"/>
                  </a:lnTo>
                  <a:lnTo>
                    <a:pt x="3331" y="2498"/>
                  </a:lnTo>
                  <a:lnTo>
                    <a:pt x="4286" y="1935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8"/>
            <p:cNvSpPr/>
            <p:nvPr/>
          </p:nvSpPr>
          <p:spPr>
            <a:xfrm>
              <a:off x="26146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25" y="564"/>
                  </a:lnTo>
                  <a:lnTo>
                    <a:pt x="0" y="711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8"/>
            <p:cNvSpPr/>
            <p:nvPr/>
          </p:nvSpPr>
          <p:spPr>
            <a:xfrm>
              <a:off x="2591400" y="243660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8"/>
            <p:cNvSpPr/>
            <p:nvPr/>
          </p:nvSpPr>
          <p:spPr>
            <a:xfrm>
              <a:off x="2591400" y="24225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8"/>
            <p:cNvSpPr/>
            <p:nvPr/>
          </p:nvSpPr>
          <p:spPr>
            <a:xfrm>
              <a:off x="2645275" y="24537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31" y="148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8"/>
            <p:cNvSpPr/>
            <p:nvPr/>
          </p:nvSpPr>
          <p:spPr>
            <a:xfrm>
              <a:off x="2621400" y="24537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8"/>
            <p:cNvSpPr/>
            <p:nvPr/>
          </p:nvSpPr>
          <p:spPr>
            <a:xfrm>
              <a:off x="2621400" y="2440275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077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8"/>
            <p:cNvSpPr/>
            <p:nvPr/>
          </p:nvSpPr>
          <p:spPr>
            <a:xfrm>
              <a:off x="267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8"/>
            <p:cNvSpPr/>
            <p:nvPr/>
          </p:nvSpPr>
          <p:spPr>
            <a:xfrm>
              <a:off x="2651400" y="24714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8"/>
            <p:cNvSpPr/>
            <p:nvPr/>
          </p:nvSpPr>
          <p:spPr>
            <a:xfrm>
              <a:off x="2651400" y="24574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8"/>
            <p:cNvSpPr/>
            <p:nvPr/>
          </p:nvSpPr>
          <p:spPr>
            <a:xfrm>
              <a:off x="2705275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8"/>
            <p:cNvSpPr/>
            <p:nvPr/>
          </p:nvSpPr>
          <p:spPr>
            <a:xfrm>
              <a:off x="2682000" y="24886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8"/>
            <p:cNvSpPr/>
            <p:nvPr/>
          </p:nvSpPr>
          <p:spPr>
            <a:xfrm>
              <a:off x="268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8"/>
            <p:cNvSpPr/>
            <p:nvPr/>
          </p:nvSpPr>
          <p:spPr>
            <a:xfrm>
              <a:off x="2735275" y="25057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8"/>
            <p:cNvSpPr/>
            <p:nvPr/>
          </p:nvSpPr>
          <p:spPr>
            <a:xfrm>
              <a:off x="2712000" y="25057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8"/>
            <p:cNvSpPr/>
            <p:nvPr/>
          </p:nvSpPr>
          <p:spPr>
            <a:xfrm>
              <a:off x="2712000" y="24923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8"/>
            <p:cNvSpPr/>
            <p:nvPr/>
          </p:nvSpPr>
          <p:spPr>
            <a:xfrm>
              <a:off x="27652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8"/>
            <p:cNvSpPr/>
            <p:nvPr/>
          </p:nvSpPr>
          <p:spPr>
            <a:xfrm>
              <a:off x="2742000" y="25235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8"/>
            <p:cNvSpPr/>
            <p:nvPr/>
          </p:nvSpPr>
          <p:spPr>
            <a:xfrm>
              <a:off x="2742000" y="25094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8"/>
            <p:cNvSpPr/>
            <p:nvPr/>
          </p:nvSpPr>
          <p:spPr>
            <a:xfrm>
              <a:off x="2795275" y="25406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5" y="0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8"/>
            <p:cNvSpPr/>
            <p:nvPr/>
          </p:nvSpPr>
          <p:spPr>
            <a:xfrm>
              <a:off x="2772000" y="25406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8"/>
            <p:cNvSpPr/>
            <p:nvPr/>
          </p:nvSpPr>
          <p:spPr>
            <a:xfrm>
              <a:off x="2772000" y="25272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8"/>
            <p:cNvSpPr/>
            <p:nvPr/>
          </p:nvSpPr>
          <p:spPr>
            <a:xfrm>
              <a:off x="2855875" y="2574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8"/>
            <p:cNvSpPr/>
            <p:nvPr/>
          </p:nvSpPr>
          <p:spPr>
            <a:xfrm>
              <a:off x="2802000" y="2557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1"/>
                  </a:moveTo>
                  <a:lnTo>
                    <a:pt x="1" y="172"/>
                  </a:lnTo>
                  <a:lnTo>
                    <a:pt x="2156" y="1397"/>
                  </a:lnTo>
                  <a:lnTo>
                    <a:pt x="2156" y="1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8"/>
            <p:cNvSpPr/>
            <p:nvPr/>
          </p:nvSpPr>
          <p:spPr>
            <a:xfrm>
              <a:off x="2802000" y="2544325"/>
              <a:ext cx="77775" cy="44725"/>
            </a:xfrm>
            <a:custGeom>
              <a:avLst/>
              <a:gdLst/>
              <a:ahLst/>
              <a:cxnLst/>
              <a:rect l="l" t="t" r="r" b="b"/>
              <a:pathLst>
                <a:path w="3111" h="1789" extrusionOk="0">
                  <a:moveTo>
                    <a:pt x="956" y="1"/>
                  </a:moveTo>
                  <a:lnTo>
                    <a:pt x="1" y="540"/>
                  </a:lnTo>
                  <a:lnTo>
                    <a:pt x="2156" y="1789"/>
                  </a:lnTo>
                  <a:lnTo>
                    <a:pt x="3111" y="1225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8"/>
            <p:cNvSpPr/>
            <p:nvPr/>
          </p:nvSpPr>
          <p:spPr>
            <a:xfrm>
              <a:off x="2494075" y="2401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4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8"/>
            <p:cNvSpPr/>
            <p:nvPr/>
          </p:nvSpPr>
          <p:spPr>
            <a:xfrm>
              <a:off x="2470800" y="2402300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8"/>
            <p:cNvSpPr/>
            <p:nvPr/>
          </p:nvSpPr>
          <p:spPr>
            <a:xfrm>
              <a:off x="2470800" y="23882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8"/>
            <p:cNvSpPr/>
            <p:nvPr/>
          </p:nvSpPr>
          <p:spPr>
            <a:xfrm>
              <a:off x="2524675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8"/>
            <p:cNvSpPr/>
            <p:nvPr/>
          </p:nvSpPr>
          <p:spPr>
            <a:xfrm>
              <a:off x="2500800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8"/>
            <p:cNvSpPr/>
            <p:nvPr/>
          </p:nvSpPr>
          <p:spPr>
            <a:xfrm>
              <a:off x="2500800" y="240537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8"/>
            <p:cNvSpPr/>
            <p:nvPr/>
          </p:nvSpPr>
          <p:spPr>
            <a:xfrm>
              <a:off x="2554675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8"/>
            <p:cNvSpPr/>
            <p:nvPr/>
          </p:nvSpPr>
          <p:spPr>
            <a:xfrm>
              <a:off x="2530800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8"/>
            <p:cNvSpPr/>
            <p:nvPr/>
          </p:nvSpPr>
          <p:spPr>
            <a:xfrm>
              <a:off x="2530800" y="24231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8"/>
            <p:cNvSpPr/>
            <p:nvPr/>
          </p:nvSpPr>
          <p:spPr>
            <a:xfrm>
              <a:off x="2704650" y="2523525"/>
              <a:ext cx="23925" cy="17775"/>
            </a:xfrm>
            <a:custGeom>
              <a:avLst/>
              <a:gdLst/>
              <a:ahLst/>
              <a:cxnLst/>
              <a:rect l="l" t="t" r="r" b="b"/>
              <a:pathLst>
                <a:path w="957" h="711" extrusionOk="0">
                  <a:moveTo>
                    <a:pt x="956" y="0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8"/>
            <p:cNvSpPr/>
            <p:nvPr/>
          </p:nvSpPr>
          <p:spPr>
            <a:xfrm>
              <a:off x="2560800" y="2454350"/>
              <a:ext cx="143875" cy="86950"/>
            </a:xfrm>
            <a:custGeom>
              <a:avLst/>
              <a:gdLst/>
              <a:ahLst/>
              <a:cxnLst/>
              <a:rect l="l" t="t" r="r" b="b"/>
              <a:pathLst>
                <a:path w="5755" h="3478" extrusionOk="0">
                  <a:moveTo>
                    <a:pt x="0" y="0"/>
                  </a:moveTo>
                  <a:lnTo>
                    <a:pt x="0" y="147"/>
                  </a:lnTo>
                  <a:lnTo>
                    <a:pt x="5755" y="3478"/>
                  </a:lnTo>
                  <a:lnTo>
                    <a:pt x="5755" y="3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8"/>
            <p:cNvSpPr/>
            <p:nvPr/>
          </p:nvSpPr>
          <p:spPr>
            <a:xfrm>
              <a:off x="2560800" y="2440275"/>
              <a:ext cx="167775" cy="96750"/>
            </a:xfrm>
            <a:custGeom>
              <a:avLst/>
              <a:gdLst/>
              <a:ahLst/>
              <a:cxnLst/>
              <a:rect l="l" t="t" r="r" b="b"/>
              <a:pathLst>
                <a:path w="6711" h="3870" extrusionOk="0">
                  <a:moveTo>
                    <a:pt x="955" y="0"/>
                  </a:moveTo>
                  <a:lnTo>
                    <a:pt x="0" y="563"/>
                  </a:lnTo>
                  <a:lnTo>
                    <a:pt x="5755" y="3869"/>
                  </a:lnTo>
                  <a:lnTo>
                    <a:pt x="6710" y="3330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8"/>
            <p:cNvSpPr/>
            <p:nvPr/>
          </p:nvSpPr>
          <p:spPr>
            <a:xfrm>
              <a:off x="2735275" y="25406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8"/>
            <p:cNvSpPr/>
            <p:nvPr/>
          </p:nvSpPr>
          <p:spPr>
            <a:xfrm>
              <a:off x="2711400" y="25412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8"/>
            <p:cNvSpPr/>
            <p:nvPr/>
          </p:nvSpPr>
          <p:spPr>
            <a:xfrm>
              <a:off x="2711400" y="25272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8"/>
            <p:cNvSpPr/>
            <p:nvPr/>
          </p:nvSpPr>
          <p:spPr>
            <a:xfrm>
              <a:off x="2765275" y="25578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8"/>
            <p:cNvSpPr/>
            <p:nvPr/>
          </p:nvSpPr>
          <p:spPr>
            <a:xfrm>
              <a:off x="2741400" y="25584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8"/>
            <p:cNvSpPr/>
            <p:nvPr/>
          </p:nvSpPr>
          <p:spPr>
            <a:xfrm>
              <a:off x="2741400" y="25443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910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8"/>
            <p:cNvSpPr/>
            <p:nvPr/>
          </p:nvSpPr>
          <p:spPr>
            <a:xfrm>
              <a:off x="2825275" y="2592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8"/>
            <p:cNvSpPr/>
            <p:nvPr/>
          </p:nvSpPr>
          <p:spPr>
            <a:xfrm>
              <a:off x="2771400" y="257555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0" y="1"/>
                  </a:moveTo>
                  <a:lnTo>
                    <a:pt x="0" y="172"/>
                  </a:lnTo>
                  <a:lnTo>
                    <a:pt x="2155" y="1397"/>
                  </a:lnTo>
                  <a:lnTo>
                    <a:pt x="2155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8"/>
            <p:cNvSpPr/>
            <p:nvPr/>
          </p:nvSpPr>
          <p:spPr>
            <a:xfrm>
              <a:off x="2771400" y="2562100"/>
              <a:ext cx="77775" cy="44700"/>
            </a:xfrm>
            <a:custGeom>
              <a:avLst/>
              <a:gdLst/>
              <a:ahLst/>
              <a:cxnLst/>
              <a:rect l="l" t="t" r="r" b="b"/>
              <a:pathLst>
                <a:path w="3111" h="1788" extrusionOk="0">
                  <a:moveTo>
                    <a:pt x="955" y="0"/>
                  </a:moveTo>
                  <a:lnTo>
                    <a:pt x="0" y="539"/>
                  </a:lnTo>
                  <a:lnTo>
                    <a:pt x="2155" y="1788"/>
                  </a:lnTo>
                  <a:lnTo>
                    <a:pt x="3110" y="122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8"/>
            <p:cNvSpPr/>
            <p:nvPr/>
          </p:nvSpPr>
          <p:spPr>
            <a:xfrm>
              <a:off x="2677725" y="2068650"/>
              <a:ext cx="274300" cy="356325"/>
            </a:xfrm>
            <a:custGeom>
              <a:avLst/>
              <a:gdLst/>
              <a:ahLst/>
              <a:cxnLst/>
              <a:rect l="l" t="t" r="r" b="b"/>
              <a:pathLst>
                <a:path w="10972" h="14253" extrusionOk="0">
                  <a:moveTo>
                    <a:pt x="1" y="1"/>
                  </a:moveTo>
                  <a:lnTo>
                    <a:pt x="1" y="7910"/>
                  </a:lnTo>
                  <a:lnTo>
                    <a:pt x="10971" y="14253"/>
                  </a:lnTo>
                  <a:lnTo>
                    <a:pt x="10971" y="6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8"/>
            <p:cNvSpPr/>
            <p:nvPr/>
          </p:nvSpPr>
          <p:spPr>
            <a:xfrm>
              <a:off x="2835050" y="2189275"/>
              <a:ext cx="97975" cy="194700"/>
            </a:xfrm>
            <a:custGeom>
              <a:avLst/>
              <a:gdLst/>
              <a:ahLst/>
              <a:cxnLst/>
              <a:rect l="l" t="t" r="r" b="b"/>
              <a:pathLst>
                <a:path w="3919" h="7788" extrusionOk="0">
                  <a:moveTo>
                    <a:pt x="1" y="0"/>
                  </a:moveTo>
                  <a:lnTo>
                    <a:pt x="1" y="5510"/>
                  </a:lnTo>
                  <a:lnTo>
                    <a:pt x="3919" y="7787"/>
                  </a:lnTo>
                  <a:lnTo>
                    <a:pt x="3919" y="2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8"/>
            <p:cNvSpPr/>
            <p:nvPr/>
          </p:nvSpPr>
          <p:spPr>
            <a:xfrm>
              <a:off x="2704650" y="2113950"/>
              <a:ext cx="110225" cy="71675"/>
            </a:xfrm>
            <a:custGeom>
              <a:avLst/>
              <a:gdLst/>
              <a:ahLst/>
              <a:cxnLst/>
              <a:rect l="l" t="t" r="r" b="b"/>
              <a:pathLst>
                <a:path w="4409" h="2867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8"/>
            <p:cNvSpPr/>
            <p:nvPr/>
          </p:nvSpPr>
          <p:spPr>
            <a:xfrm>
              <a:off x="2704650" y="21329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8"/>
                  </a:lnTo>
                  <a:lnTo>
                    <a:pt x="4409" y="2865"/>
                  </a:lnTo>
                  <a:lnTo>
                    <a:pt x="4409" y="25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8"/>
            <p:cNvSpPr/>
            <p:nvPr/>
          </p:nvSpPr>
          <p:spPr>
            <a:xfrm>
              <a:off x="2704650" y="21513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8"/>
            <p:cNvSpPr/>
            <p:nvPr/>
          </p:nvSpPr>
          <p:spPr>
            <a:xfrm>
              <a:off x="2704650" y="2170275"/>
              <a:ext cx="110225" cy="71050"/>
            </a:xfrm>
            <a:custGeom>
              <a:avLst/>
              <a:gdLst/>
              <a:ahLst/>
              <a:cxnLst/>
              <a:rect l="l" t="t" r="r" b="b"/>
              <a:pathLst>
                <a:path w="4409" h="2842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41"/>
                  </a:lnTo>
                  <a:lnTo>
                    <a:pt x="4409" y="25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8"/>
            <p:cNvSpPr/>
            <p:nvPr/>
          </p:nvSpPr>
          <p:spPr>
            <a:xfrm>
              <a:off x="2704650" y="21886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8"/>
            <p:cNvSpPr/>
            <p:nvPr/>
          </p:nvSpPr>
          <p:spPr>
            <a:xfrm>
              <a:off x="2704650" y="2207025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43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8"/>
            <p:cNvSpPr/>
            <p:nvPr/>
          </p:nvSpPr>
          <p:spPr>
            <a:xfrm>
              <a:off x="2704650" y="2244350"/>
              <a:ext cx="76550" cy="52675"/>
            </a:xfrm>
            <a:custGeom>
              <a:avLst/>
              <a:gdLst/>
              <a:ahLst/>
              <a:cxnLst/>
              <a:rect l="l" t="t" r="r" b="b"/>
              <a:pathLst>
                <a:path w="3062" h="2107" extrusionOk="0">
                  <a:moveTo>
                    <a:pt x="1" y="1"/>
                  </a:moveTo>
                  <a:lnTo>
                    <a:pt x="1" y="344"/>
                  </a:lnTo>
                  <a:lnTo>
                    <a:pt x="3062" y="2107"/>
                  </a:lnTo>
                  <a:lnTo>
                    <a:pt x="3062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8"/>
            <p:cNvSpPr/>
            <p:nvPr/>
          </p:nvSpPr>
          <p:spPr>
            <a:xfrm>
              <a:off x="2704650" y="22260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9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8"/>
            <p:cNvSpPr/>
            <p:nvPr/>
          </p:nvSpPr>
          <p:spPr>
            <a:xfrm>
              <a:off x="2847300" y="2225375"/>
              <a:ext cx="57575" cy="74725"/>
            </a:xfrm>
            <a:custGeom>
              <a:avLst/>
              <a:gdLst/>
              <a:ahLst/>
              <a:cxnLst/>
              <a:rect l="l" t="t" r="r" b="b"/>
              <a:pathLst>
                <a:path w="2303" h="2989" extrusionOk="0">
                  <a:moveTo>
                    <a:pt x="1152" y="1"/>
                  </a:moveTo>
                  <a:lnTo>
                    <a:pt x="1" y="1641"/>
                  </a:lnTo>
                  <a:lnTo>
                    <a:pt x="2303" y="2988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8"/>
            <p:cNvSpPr/>
            <p:nvPr/>
          </p:nvSpPr>
          <p:spPr>
            <a:xfrm>
              <a:off x="2869950" y="2251100"/>
              <a:ext cx="58200" cy="74700"/>
            </a:xfrm>
            <a:custGeom>
              <a:avLst/>
              <a:gdLst/>
              <a:ahLst/>
              <a:cxnLst/>
              <a:rect l="l" t="t" r="r" b="b"/>
              <a:pathLst>
                <a:path w="2328" h="2988" extrusionOk="0">
                  <a:moveTo>
                    <a:pt x="1176" y="0"/>
                  </a:moveTo>
                  <a:lnTo>
                    <a:pt x="1" y="1641"/>
                  </a:lnTo>
                  <a:lnTo>
                    <a:pt x="2327" y="298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8"/>
            <p:cNvSpPr/>
            <p:nvPr/>
          </p:nvSpPr>
          <p:spPr>
            <a:xfrm>
              <a:off x="2876700" y="2293275"/>
              <a:ext cx="45325" cy="58300"/>
            </a:xfrm>
            <a:custGeom>
              <a:avLst/>
              <a:gdLst/>
              <a:ahLst/>
              <a:cxnLst/>
              <a:rect l="l" t="t" r="r" b="b"/>
              <a:pathLst>
                <a:path w="1813" h="2332" extrusionOk="0">
                  <a:moveTo>
                    <a:pt x="496" y="0"/>
                  </a:moveTo>
                  <a:cubicBezTo>
                    <a:pt x="198" y="0"/>
                    <a:pt x="0" y="240"/>
                    <a:pt x="0" y="640"/>
                  </a:cubicBezTo>
                  <a:cubicBezTo>
                    <a:pt x="0" y="1227"/>
                    <a:pt x="392" y="1913"/>
                    <a:pt x="906" y="2207"/>
                  </a:cubicBezTo>
                  <a:cubicBezTo>
                    <a:pt x="1048" y="2292"/>
                    <a:pt x="1184" y="2332"/>
                    <a:pt x="1305" y="2332"/>
                  </a:cubicBezTo>
                  <a:cubicBezTo>
                    <a:pt x="1602" y="2332"/>
                    <a:pt x="1812" y="2093"/>
                    <a:pt x="1812" y="1693"/>
                  </a:cubicBezTo>
                  <a:cubicBezTo>
                    <a:pt x="1812" y="1105"/>
                    <a:pt x="1396" y="419"/>
                    <a:pt x="906" y="125"/>
                  </a:cubicBezTo>
                  <a:cubicBezTo>
                    <a:pt x="757" y="40"/>
                    <a:pt x="618" y="0"/>
                    <a:pt x="496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8"/>
            <p:cNvSpPr/>
            <p:nvPr/>
          </p:nvSpPr>
          <p:spPr>
            <a:xfrm>
              <a:off x="3933950" y="178827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0"/>
                  </a:moveTo>
                  <a:lnTo>
                    <a:pt x="1176" y="1372"/>
                  </a:lnTo>
                  <a:lnTo>
                    <a:pt x="1764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8"/>
            <p:cNvSpPr/>
            <p:nvPr/>
          </p:nvSpPr>
          <p:spPr>
            <a:xfrm>
              <a:off x="3933950" y="178827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0"/>
                  </a:moveTo>
                  <a:lnTo>
                    <a:pt x="319" y="392"/>
                  </a:lnTo>
                  <a:lnTo>
                    <a:pt x="491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8"/>
            <p:cNvSpPr/>
            <p:nvPr/>
          </p:nvSpPr>
          <p:spPr>
            <a:xfrm>
              <a:off x="3960275" y="1796475"/>
              <a:ext cx="234500" cy="151600"/>
            </a:xfrm>
            <a:custGeom>
              <a:avLst/>
              <a:gdLst/>
              <a:ahLst/>
              <a:cxnLst/>
              <a:rect l="l" t="t" r="r" b="b"/>
              <a:pathLst>
                <a:path w="9380" h="6064" extrusionOk="0">
                  <a:moveTo>
                    <a:pt x="620" y="1"/>
                  </a:moveTo>
                  <a:cubicBezTo>
                    <a:pt x="563" y="1"/>
                    <a:pt x="495" y="18"/>
                    <a:pt x="417" y="64"/>
                  </a:cubicBezTo>
                  <a:cubicBezTo>
                    <a:pt x="197" y="187"/>
                    <a:pt x="1" y="505"/>
                    <a:pt x="1" y="774"/>
                  </a:cubicBezTo>
                  <a:cubicBezTo>
                    <a:pt x="1" y="897"/>
                    <a:pt x="50" y="995"/>
                    <a:pt x="123" y="1044"/>
                  </a:cubicBezTo>
                  <a:lnTo>
                    <a:pt x="8792" y="6064"/>
                  </a:lnTo>
                  <a:cubicBezTo>
                    <a:pt x="8719" y="6015"/>
                    <a:pt x="8670" y="5941"/>
                    <a:pt x="8670" y="5794"/>
                  </a:cubicBezTo>
                  <a:cubicBezTo>
                    <a:pt x="8670" y="5550"/>
                    <a:pt x="8841" y="5231"/>
                    <a:pt x="9086" y="5084"/>
                  </a:cubicBezTo>
                  <a:cubicBezTo>
                    <a:pt x="9140" y="5044"/>
                    <a:pt x="9194" y="5026"/>
                    <a:pt x="9248" y="5026"/>
                  </a:cubicBezTo>
                  <a:cubicBezTo>
                    <a:pt x="9292" y="5026"/>
                    <a:pt x="9336" y="5038"/>
                    <a:pt x="9380" y="5060"/>
                  </a:cubicBezTo>
                  <a:lnTo>
                    <a:pt x="711" y="15"/>
                  </a:lnTo>
                  <a:cubicBezTo>
                    <a:pt x="684" y="6"/>
                    <a:pt x="654" y="1"/>
                    <a:pt x="620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8"/>
            <p:cNvSpPr/>
            <p:nvPr/>
          </p:nvSpPr>
          <p:spPr>
            <a:xfrm>
              <a:off x="4177000" y="1922275"/>
              <a:ext cx="20850" cy="26500"/>
            </a:xfrm>
            <a:custGeom>
              <a:avLst/>
              <a:gdLst/>
              <a:ahLst/>
              <a:cxnLst/>
              <a:rect l="l" t="t" r="r" b="b"/>
              <a:pathLst>
                <a:path w="834" h="1060" extrusionOk="0">
                  <a:moveTo>
                    <a:pt x="592" y="0"/>
                  </a:moveTo>
                  <a:cubicBezTo>
                    <a:pt x="539" y="0"/>
                    <a:pt x="480" y="17"/>
                    <a:pt x="417" y="52"/>
                  </a:cubicBezTo>
                  <a:cubicBezTo>
                    <a:pt x="172" y="199"/>
                    <a:pt x="1" y="518"/>
                    <a:pt x="1" y="762"/>
                  </a:cubicBezTo>
                  <a:cubicBezTo>
                    <a:pt x="1" y="954"/>
                    <a:pt x="88" y="1059"/>
                    <a:pt x="227" y="1059"/>
                  </a:cubicBezTo>
                  <a:cubicBezTo>
                    <a:pt x="282" y="1059"/>
                    <a:pt x="347" y="1042"/>
                    <a:pt x="417" y="1007"/>
                  </a:cubicBezTo>
                  <a:cubicBezTo>
                    <a:pt x="637" y="885"/>
                    <a:pt x="833" y="567"/>
                    <a:pt x="833" y="297"/>
                  </a:cubicBezTo>
                  <a:cubicBezTo>
                    <a:pt x="816" y="105"/>
                    <a:pt x="723" y="0"/>
                    <a:pt x="592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8"/>
            <p:cNvSpPr/>
            <p:nvPr/>
          </p:nvSpPr>
          <p:spPr>
            <a:xfrm>
              <a:off x="4036800" y="180602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1"/>
                  </a:moveTo>
                  <a:lnTo>
                    <a:pt x="1201" y="1372"/>
                  </a:lnTo>
                  <a:lnTo>
                    <a:pt x="1764" y="3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8"/>
            <p:cNvSpPr/>
            <p:nvPr/>
          </p:nvSpPr>
          <p:spPr>
            <a:xfrm>
              <a:off x="4036800" y="180602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1"/>
                  </a:moveTo>
                  <a:lnTo>
                    <a:pt x="344" y="392"/>
                  </a:lnTo>
                  <a:lnTo>
                    <a:pt x="491" y="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8"/>
            <p:cNvSpPr/>
            <p:nvPr/>
          </p:nvSpPr>
          <p:spPr>
            <a:xfrm>
              <a:off x="4063750" y="1814350"/>
              <a:ext cx="157350" cy="107400"/>
            </a:xfrm>
            <a:custGeom>
              <a:avLst/>
              <a:gdLst/>
              <a:ahLst/>
              <a:cxnLst/>
              <a:rect l="l" t="t" r="r" b="b"/>
              <a:pathLst>
                <a:path w="6294" h="4296" extrusionOk="0">
                  <a:moveTo>
                    <a:pt x="6278" y="3259"/>
                  </a:moveTo>
                  <a:lnTo>
                    <a:pt x="6294" y="3267"/>
                  </a:lnTo>
                  <a:cubicBezTo>
                    <a:pt x="6289" y="3264"/>
                    <a:pt x="6284" y="3261"/>
                    <a:pt x="6278" y="3259"/>
                  </a:cubicBezTo>
                  <a:close/>
                  <a:moveTo>
                    <a:pt x="572" y="1"/>
                  </a:moveTo>
                  <a:cubicBezTo>
                    <a:pt x="519" y="1"/>
                    <a:pt x="459" y="19"/>
                    <a:pt x="392" y="59"/>
                  </a:cubicBezTo>
                  <a:cubicBezTo>
                    <a:pt x="172" y="182"/>
                    <a:pt x="0" y="500"/>
                    <a:pt x="0" y="770"/>
                  </a:cubicBezTo>
                  <a:cubicBezTo>
                    <a:pt x="0" y="892"/>
                    <a:pt x="25" y="990"/>
                    <a:pt x="98" y="1039"/>
                  </a:cubicBezTo>
                  <a:lnTo>
                    <a:pt x="5706" y="4296"/>
                  </a:lnTo>
                  <a:cubicBezTo>
                    <a:pt x="5632" y="4247"/>
                    <a:pt x="5584" y="4149"/>
                    <a:pt x="5584" y="4026"/>
                  </a:cubicBezTo>
                  <a:cubicBezTo>
                    <a:pt x="5584" y="3757"/>
                    <a:pt x="5755" y="3439"/>
                    <a:pt x="6000" y="3292"/>
                  </a:cubicBezTo>
                  <a:cubicBezTo>
                    <a:pt x="6060" y="3262"/>
                    <a:pt x="6130" y="3241"/>
                    <a:pt x="6192" y="3241"/>
                  </a:cubicBezTo>
                  <a:cubicBezTo>
                    <a:pt x="6224" y="3241"/>
                    <a:pt x="6253" y="3246"/>
                    <a:pt x="6278" y="3259"/>
                  </a:cubicBezTo>
                  <a:lnTo>
                    <a:pt x="6278" y="3259"/>
                  </a:lnTo>
                  <a:lnTo>
                    <a:pt x="686" y="35"/>
                  </a:lnTo>
                  <a:cubicBezTo>
                    <a:pt x="653" y="13"/>
                    <a:pt x="615" y="1"/>
                    <a:pt x="572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8"/>
            <p:cNvSpPr/>
            <p:nvPr/>
          </p:nvSpPr>
          <p:spPr>
            <a:xfrm>
              <a:off x="4203325" y="1895325"/>
              <a:ext cx="20850" cy="26800"/>
            </a:xfrm>
            <a:custGeom>
              <a:avLst/>
              <a:gdLst/>
              <a:ahLst/>
              <a:cxnLst/>
              <a:rect l="l" t="t" r="r" b="b"/>
              <a:pathLst>
                <a:path w="834" h="1072" extrusionOk="0">
                  <a:moveTo>
                    <a:pt x="596" y="1"/>
                  </a:moveTo>
                  <a:cubicBezTo>
                    <a:pt x="541" y="1"/>
                    <a:pt x="480" y="18"/>
                    <a:pt x="417" y="53"/>
                  </a:cubicBezTo>
                  <a:cubicBezTo>
                    <a:pt x="172" y="200"/>
                    <a:pt x="1" y="518"/>
                    <a:pt x="1" y="787"/>
                  </a:cubicBezTo>
                  <a:cubicBezTo>
                    <a:pt x="1" y="960"/>
                    <a:pt x="85" y="1071"/>
                    <a:pt x="221" y="1071"/>
                  </a:cubicBezTo>
                  <a:cubicBezTo>
                    <a:pt x="278" y="1071"/>
                    <a:pt x="344" y="1051"/>
                    <a:pt x="417" y="1008"/>
                  </a:cubicBezTo>
                  <a:cubicBezTo>
                    <a:pt x="637" y="885"/>
                    <a:pt x="833" y="567"/>
                    <a:pt x="833" y="298"/>
                  </a:cubicBezTo>
                  <a:cubicBezTo>
                    <a:pt x="833" y="106"/>
                    <a:pt x="734" y="1"/>
                    <a:pt x="596" y="1"/>
                  </a:cubicBez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8"/>
            <p:cNvSpPr/>
            <p:nvPr/>
          </p:nvSpPr>
          <p:spPr>
            <a:xfrm>
              <a:off x="3896000" y="1850725"/>
              <a:ext cx="33075" cy="47775"/>
            </a:xfrm>
            <a:custGeom>
              <a:avLst/>
              <a:gdLst/>
              <a:ahLst/>
              <a:cxnLst/>
              <a:rect l="l" t="t" r="r" b="b"/>
              <a:pathLst>
                <a:path w="1323" h="1911" extrusionOk="0">
                  <a:moveTo>
                    <a:pt x="25" y="0"/>
                  </a:moveTo>
                  <a:lnTo>
                    <a:pt x="1" y="1078"/>
                  </a:lnTo>
                  <a:cubicBezTo>
                    <a:pt x="1" y="1127"/>
                    <a:pt x="50" y="1176"/>
                    <a:pt x="99" y="1200"/>
                  </a:cubicBezTo>
                  <a:lnTo>
                    <a:pt x="1323" y="1910"/>
                  </a:lnTo>
                  <a:lnTo>
                    <a:pt x="1323" y="833"/>
                  </a:lnTo>
                  <a:lnTo>
                    <a:pt x="99" y="123"/>
                  </a:lnTo>
                  <a:cubicBezTo>
                    <a:pt x="50" y="98"/>
                    <a:pt x="25" y="49"/>
                    <a:pt x="25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8"/>
            <p:cNvSpPr/>
            <p:nvPr/>
          </p:nvSpPr>
          <p:spPr>
            <a:xfrm>
              <a:off x="3929050" y="184765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3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00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8"/>
            <p:cNvSpPr/>
            <p:nvPr/>
          </p:nvSpPr>
          <p:spPr>
            <a:xfrm>
              <a:off x="3895400" y="1828975"/>
              <a:ext cx="74100" cy="42575"/>
            </a:xfrm>
            <a:custGeom>
              <a:avLst/>
              <a:gdLst/>
              <a:ahLst/>
              <a:cxnLst/>
              <a:rect l="l" t="t" r="r" b="b"/>
              <a:pathLst>
                <a:path w="2964" h="1703" extrusionOk="0">
                  <a:moveTo>
                    <a:pt x="1543" y="1"/>
                  </a:moveTo>
                  <a:cubicBezTo>
                    <a:pt x="1463" y="1"/>
                    <a:pt x="1384" y="13"/>
                    <a:pt x="1322" y="38"/>
                  </a:cubicBezTo>
                  <a:lnTo>
                    <a:pt x="123" y="748"/>
                  </a:lnTo>
                  <a:cubicBezTo>
                    <a:pt x="0" y="821"/>
                    <a:pt x="0" y="919"/>
                    <a:pt x="123" y="993"/>
                  </a:cubicBezTo>
                  <a:lnTo>
                    <a:pt x="1347" y="1703"/>
                  </a:lnTo>
                  <a:lnTo>
                    <a:pt x="2963" y="748"/>
                  </a:lnTo>
                  <a:lnTo>
                    <a:pt x="1763" y="38"/>
                  </a:lnTo>
                  <a:cubicBezTo>
                    <a:pt x="1702" y="13"/>
                    <a:pt x="1622" y="1"/>
                    <a:pt x="1543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8"/>
            <p:cNvSpPr/>
            <p:nvPr/>
          </p:nvSpPr>
          <p:spPr>
            <a:xfrm>
              <a:off x="3950475" y="185990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2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8"/>
            <p:cNvSpPr/>
            <p:nvPr/>
          </p:nvSpPr>
          <p:spPr>
            <a:xfrm>
              <a:off x="3929050" y="1871525"/>
              <a:ext cx="21450" cy="39225"/>
            </a:xfrm>
            <a:custGeom>
              <a:avLst/>
              <a:gdLst/>
              <a:ahLst/>
              <a:cxnLst/>
              <a:rect l="l" t="t" r="r" b="b"/>
              <a:pathLst>
                <a:path w="858" h="1569" extrusionOk="0">
                  <a:moveTo>
                    <a:pt x="1" y="1"/>
                  </a:moveTo>
                  <a:lnTo>
                    <a:pt x="1" y="1078"/>
                  </a:lnTo>
                  <a:lnTo>
                    <a:pt x="858" y="1568"/>
                  </a:lnTo>
                  <a:lnTo>
                    <a:pt x="858" y="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8"/>
            <p:cNvSpPr/>
            <p:nvPr/>
          </p:nvSpPr>
          <p:spPr>
            <a:xfrm>
              <a:off x="3929050" y="1847650"/>
              <a:ext cx="61875" cy="36150"/>
            </a:xfrm>
            <a:custGeom>
              <a:avLst/>
              <a:gdLst/>
              <a:ahLst/>
              <a:cxnLst/>
              <a:rect l="l" t="t" r="r" b="b"/>
              <a:pathLst>
                <a:path w="2475" h="1446" extrusionOk="0">
                  <a:moveTo>
                    <a:pt x="1617" y="1"/>
                  </a:moveTo>
                  <a:lnTo>
                    <a:pt x="1" y="956"/>
                  </a:lnTo>
                  <a:lnTo>
                    <a:pt x="858" y="1446"/>
                  </a:lnTo>
                  <a:lnTo>
                    <a:pt x="2474" y="491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8"/>
            <p:cNvSpPr/>
            <p:nvPr/>
          </p:nvSpPr>
          <p:spPr>
            <a:xfrm>
              <a:off x="3950475" y="1880725"/>
              <a:ext cx="72900" cy="49150"/>
            </a:xfrm>
            <a:custGeom>
              <a:avLst/>
              <a:gdLst/>
              <a:ahLst/>
              <a:cxnLst/>
              <a:rect l="l" t="t" r="r" b="b"/>
              <a:pathLst>
                <a:path w="2916" h="1966" extrusionOk="0">
                  <a:moveTo>
                    <a:pt x="2915" y="0"/>
                  </a:moveTo>
                  <a:cubicBezTo>
                    <a:pt x="2915" y="49"/>
                    <a:pt x="2891" y="98"/>
                    <a:pt x="2842" y="123"/>
                  </a:cubicBezTo>
                  <a:lnTo>
                    <a:pt x="1642" y="833"/>
                  </a:lnTo>
                  <a:cubicBezTo>
                    <a:pt x="1580" y="857"/>
                    <a:pt x="1501" y="869"/>
                    <a:pt x="1421" y="869"/>
                  </a:cubicBezTo>
                  <a:cubicBezTo>
                    <a:pt x="1342" y="869"/>
                    <a:pt x="1262" y="857"/>
                    <a:pt x="1201" y="833"/>
                  </a:cubicBezTo>
                  <a:lnTo>
                    <a:pt x="1" y="123"/>
                  </a:lnTo>
                  <a:lnTo>
                    <a:pt x="1" y="1200"/>
                  </a:lnTo>
                  <a:lnTo>
                    <a:pt x="1201" y="1910"/>
                  </a:lnTo>
                  <a:cubicBezTo>
                    <a:pt x="1262" y="1947"/>
                    <a:pt x="1342" y="1965"/>
                    <a:pt x="1418" y="1965"/>
                  </a:cubicBezTo>
                  <a:cubicBezTo>
                    <a:pt x="1495" y="1965"/>
                    <a:pt x="1568" y="1947"/>
                    <a:pt x="1617" y="1910"/>
                  </a:cubicBezTo>
                  <a:lnTo>
                    <a:pt x="2842" y="1200"/>
                  </a:lnTo>
                  <a:cubicBezTo>
                    <a:pt x="2891" y="1176"/>
                    <a:pt x="2915" y="1127"/>
                    <a:pt x="2915" y="1078"/>
                  </a:cubicBezTo>
                  <a:lnTo>
                    <a:pt x="2915" y="0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8"/>
            <p:cNvSpPr/>
            <p:nvPr/>
          </p:nvSpPr>
          <p:spPr>
            <a:xfrm>
              <a:off x="3950475" y="1859900"/>
              <a:ext cx="74125" cy="42575"/>
            </a:xfrm>
            <a:custGeom>
              <a:avLst/>
              <a:gdLst/>
              <a:ahLst/>
              <a:cxnLst/>
              <a:rect l="l" t="t" r="r" b="b"/>
              <a:pathLst>
                <a:path w="2965" h="1703" extrusionOk="0">
                  <a:moveTo>
                    <a:pt x="1617" y="1"/>
                  </a:moveTo>
                  <a:lnTo>
                    <a:pt x="1" y="956"/>
                  </a:lnTo>
                  <a:lnTo>
                    <a:pt x="1201" y="1666"/>
                  </a:lnTo>
                  <a:cubicBezTo>
                    <a:pt x="1262" y="1690"/>
                    <a:pt x="1342" y="1702"/>
                    <a:pt x="1421" y="1702"/>
                  </a:cubicBezTo>
                  <a:cubicBezTo>
                    <a:pt x="1501" y="1702"/>
                    <a:pt x="1580" y="1690"/>
                    <a:pt x="1642" y="1666"/>
                  </a:cubicBezTo>
                  <a:lnTo>
                    <a:pt x="2842" y="956"/>
                  </a:lnTo>
                  <a:cubicBezTo>
                    <a:pt x="2964" y="882"/>
                    <a:pt x="2964" y="784"/>
                    <a:pt x="2842" y="711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8"/>
            <p:cNvSpPr/>
            <p:nvPr/>
          </p:nvSpPr>
          <p:spPr>
            <a:xfrm>
              <a:off x="3168100" y="1619625"/>
              <a:ext cx="747525" cy="427925"/>
            </a:xfrm>
            <a:custGeom>
              <a:avLst/>
              <a:gdLst/>
              <a:ahLst/>
              <a:cxnLst/>
              <a:rect l="l" t="t" r="r" b="b"/>
              <a:pathLst>
                <a:path w="29901" h="17117" extrusionOk="0">
                  <a:moveTo>
                    <a:pt x="18434" y="0"/>
                  </a:moveTo>
                  <a:cubicBezTo>
                    <a:pt x="18186" y="0"/>
                    <a:pt x="17951" y="51"/>
                    <a:pt x="17779" y="159"/>
                  </a:cubicBezTo>
                  <a:lnTo>
                    <a:pt x="417" y="10175"/>
                  </a:lnTo>
                  <a:cubicBezTo>
                    <a:pt x="0" y="10420"/>
                    <a:pt x="49" y="10811"/>
                    <a:pt x="515" y="11081"/>
                  </a:cubicBezTo>
                  <a:lnTo>
                    <a:pt x="10579" y="16884"/>
                  </a:lnTo>
                  <a:cubicBezTo>
                    <a:pt x="10839" y="17035"/>
                    <a:pt x="11168" y="17117"/>
                    <a:pt x="11481" y="17117"/>
                  </a:cubicBezTo>
                  <a:cubicBezTo>
                    <a:pt x="11727" y="17117"/>
                    <a:pt x="11963" y="17066"/>
                    <a:pt x="12146" y="16958"/>
                  </a:cubicBezTo>
                  <a:lnTo>
                    <a:pt x="29508" y="6942"/>
                  </a:lnTo>
                  <a:cubicBezTo>
                    <a:pt x="29900" y="6697"/>
                    <a:pt x="29851" y="6306"/>
                    <a:pt x="29386" y="6036"/>
                  </a:cubicBezTo>
                  <a:lnTo>
                    <a:pt x="19346" y="233"/>
                  </a:lnTo>
                  <a:cubicBezTo>
                    <a:pt x="19086" y="82"/>
                    <a:pt x="18749" y="0"/>
                    <a:pt x="18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8"/>
            <p:cNvSpPr/>
            <p:nvPr/>
          </p:nvSpPr>
          <p:spPr>
            <a:xfrm>
              <a:off x="3650500" y="1688475"/>
              <a:ext cx="194725" cy="112075"/>
            </a:xfrm>
            <a:custGeom>
              <a:avLst/>
              <a:gdLst/>
              <a:ahLst/>
              <a:cxnLst/>
              <a:rect l="l" t="t" r="r" b="b"/>
              <a:pathLst>
                <a:path w="7789" h="4483" extrusionOk="0">
                  <a:moveTo>
                    <a:pt x="1152" y="1"/>
                  </a:moveTo>
                  <a:lnTo>
                    <a:pt x="1" y="638"/>
                  </a:lnTo>
                  <a:lnTo>
                    <a:pt x="6637" y="4482"/>
                  </a:lnTo>
                  <a:lnTo>
                    <a:pt x="7788" y="382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8"/>
            <p:cNvSpPr/>
            <p:nvPr/>
          </p:nvSpPr>
          <p:spPr>
            <a:xfrm>
              <a:off x="3589300" y="1723375"/>
              <a:ext cx="194700" cy="112675"/>
            </a:xfrm>
            <a:custGeom>
              <a:avLst/>
              <a:gdLst/>
              <a:ahLst/>
              <a:cxnLst/>
              <a:rect l="l" t="t" r="r" b="b"/>
              <a:pathLst>
                <a:path w="7788" h="4507" extrusionOk="0">
                  <a:moveTo>
                    <a:pt x="1151" y="1"/>
                  </a:moveTo>
                  <a:lnTo>
                    <a:pt x="0" y="662"/>
                  </a:lnTo>
                  <a:lnTo>
                    <a:pt x="6661" y="4507"/>
                  </a:lnTo>
                  <a:lnTo>
                    <a:pt x="7787" y="3845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8"/>
            <p:cNvSpPr/>
            <p:nvPr/>
          </p:nvSpPr>
          <p:spPr>
            <a:xfrm>
              <a:off x="3528075" y="1758900"/>
              <a:ext cx="194700" cy="112050"/>
            </a:xfrm>
            <a:custGeom>
              <a:avLst/>
              <a:gdLst/>
              <a:ahLst/>
              <a:cxnLst/>
              <a:rect l="l" t="t" r="r" b="b"/>
              <a:pathLst>
                <a:path w="7788" h="4482" extrusionOk="0">
                  <a:moveTo>
                    <a:pt x="1151" y="0"/>
                  </a:moveTo>
                  <a:lnTo>
                    <a:pt x="0" y="661"/>
                  </a:lnTo>
                  <a:lnTo>
                    <a:pt x="6661" y="4481"/>
                  </a:lnTo>
                  <a:lnTo>
                    <a:pt x="7787" y="3845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8"/>
            <p:cNvSpPr/>
            <p:nvPr/>
          </p:nvSpPr>
          <p:spPr>
            <a:xfrm>
              <a:off x="3467450" y="1793775"/>
              <a:ext cx="194725" cy="112675"/>
            </a:xfrm>
            <a:custGeom>
              <a:avLst/>
              <a:gdLst/>
              <a:ahLst/>
              <a:cxnLst/>
              <a:rect l="l" t="t" r="r" b="b"/>
              <a:pathLst>
                <a:path w="7789" h="4507" extrusionOk="0">
                  <a:moveTo>
                    <a:pt x="1127" y="1"/>
                  </a:moveTo>
                  <a:lnTo>
                    <a:pt x="1" y="662"/>
                  </a:lnTo>
                  <a:lnTo>
                    <a:pt x="6637" y="4507"/>
                  </a:lnTo>
                  <a:lnTo>
                    <a:pt x="7788" y="3845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8"/>
            <p:cNvSpPr/>
            <p:nvPr/>
          </p:nvSpPr>
          <p:spPr>
            <a:xfrm>
              <a:off x="3406250" y="1829300"/>
              <a:ext cx="194700" cy="112650"/>
            </a:xfrm>
            <a:custGeom>
              <a:avLst/>
              <a:gdLst/>
              <a:ahLst/>
              <a:cxnLst/>
              <a:rect l="l" t="t" r="r" b="b"/>
              <a:pathLst>
                <a:path w="7788" h="4506" extrusionOk="0">
                  <a:moveTo>
                    <a:pt x="1127" y="0"/>
                  </a:moveTo>
                  <a:lnTo>
                    <a:pt x="0" y="661"/>
                  </a:lnTo>
                  <a:lnTo>
                    <a:pt x="6636" y="4506"/>
                  </a:lnTo>
                  <a:lnTo>
                    <a:pt x="7787" y="384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8"/>
            <p:cNvSpPr/>
            <p:nvPr/>
          </p:nvSpPr>
          <p:spPr>
            <a:xfrm>
              <a:off x="3650500" y="1688475"/>
              <a:ext cx="69825" cy="40450"/>
            </a:xfrm>
            <a:custGeom>
              <a:avLst/>
              <a:gdLst/>
              <a:ahLst/>
              <a:cxnLst/>
              <a:rect l="l" t="t" r="r" b="b"/>
              <a:pathLst>
                <a:path w="2793" h="1618" extrusionOk="0">
                  <a:moveTo>
                    <a:pt x="1152" y="1"/>
                  </a:moveTo>
                  <a:lnTo>
                    <a:pt x="1" y="638"/>
                  </a:lnTo>
                  <a:lnTo>
                    <a:pt x="1666" y="1617"/>
                  </a:lnTo>
                  <a:lnTo>
                    <a:pt x="2793" y="956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8"/>
            <p:cNvSpPr/>
            <p:nvPr/>
          </p:nvSpPr>
          <p:spPr>
            <a:xfrm>
              <a:off x="3589300" y="1723375"/>
              <a:ext cx="125525" cy="72275"/>
            </a:xfrm>
            <a:custGeom>
              <a:avLst/>
              <a:gdLst/>
              <a:ahLst/>
              <a:cxnLst/>
              <a:rect l="l" t="t" r="r" b="b"/>
              <a:pathLst>
                <a:path w="5021" h="2891" extrusionOk="0">
                  <a:moveTo>
                    <a:pt x="1151" y="1"/>
                  </a:moveTo>
                  <a:lnTo>
                    <a:pt x="0" y="662"/>
                  </a:lnTo>
                  <a:lnTo>
                    <a:pt x="3869" y="2890"/>
                  </a:lnTo>
                  <a:lnTo>
                    <a:pt x="5020" y="2254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8"/>
            <p:cNvSpPr/>
            <p:nvPr/>
          </p:nvSpPr>
          <p:spPr>
            <a:xfrm>
              <a:off x="3528075" y="1758900"/>
              <a:ext cx="99200" cy="56950"/>
            </a:xfrm>
            <a:custGeom>
              <a:avLst/>
              <a:gdLst/>
              <a:ahLst/>
              <a:cxnLst/>
              <a:rect l="l" t="t" r="r" b="b"/>
              <a:pathLst>
                <a:path w="3968" h="2278" extrusionOk="0">
                  <a:moveTo>
                    <a:pt x="1151" y="0"/>
                  </a:moveTo>
                  <a:lnTo>
                    <a:pt x="0" y="661"/>
                  </a:lnTo>
                  <a:lnTo>
                    <a:pt x="2841" y="2277"/>
                  </a:lnTo>
                  <a:lnTo>
                    <a:pt x="3967" y="161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8"/>
            <p:cNvSpPr/>
            <p:nvPr/>
          </p:nvSpPr>
          <p:spPr>
            <a:xfrm>
              <a:off x="3467450" y="1793775"/>
              <a:ext cx="148200" cy="85750"/>
            </a:xfrm>
            <a:custGeom>
              <a:avLst/>
              <a:gdLst/>
              <a:ahLst/>
              <a:cxnLst/>
              <a:rect l="l" t="t" r="r" b="b"/>
              <a:pathLst>
                <a:path w="5928" h="3430" extrusionOk="0">
                  <a:moveTo>
                    <a:pt x="1127" y="1"/>
                  </a:moveTo>
                  <a:lnTo>
                    <a:pt x="1" y="662"/>
                  </a:lnTo>
                  <a:lnTo>
                    <a:pt x="4801" y="3429"/>
                  </a:lnTo>
                  <a:lnTo>
                    <a:pt x="5927" y="2768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8"/>
            <p:cNvSpPr/>
            <p:nvPr/>
          </p:nvSpPr>
          <p:spPr>
            <a:xfrm>
              <a:off x="3406250" y="1829300"/>
              <a:ext cx="169600" cy="97975"/>
            </a:xfrm>
            <a:custGeom>
              <a:avLst/>
              <a:gdLst/>
              <a:ahLst/>
              <a:cxnLst/>
              <a:rect l="l" t="t" r="r" b="b"/>
              <a:pathLst>
                <a:path w="6784" h="3919" extrusionOk="0">
                  <a:moveTo>
                    <a:pt x="1127" y="0"/>
                  </a:moveTo>
                  <a:lnTo>
                    <a:pt x="0" y="661"/>
                  </a:lnTo>
                  <a:lnTo>
                    <a:pt x="5657" y="3918"/>
                  </a:lnTo>
                  <a:lnTo>
                    <a:pt x="6783" y="3257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8"/>
            <p:cNvSpPr/>
            <p:nvPr/>
          </p:nvSpPr>
          <p:spPr>
            <a:xfrm>
              <a:off x="3440525" y="1950500"/>
              <a:ext cx="104100" cy="60650"/>
            </a:xfrm>
            <a:custGeom>
              <a:avLst/>
              <a:gdLst/>
              <a:ahLst/>
              <a:cxnLst/>
              <a:rect l="l" t="t" r="r" b="b"/>
              <a:pathLst>
                <a:path w="4164" h="2426" extrusionOk="0">
                  <a:moveTo>
                    <a:pt x="3698" y="1"/>
                  </a:moveTo>
                  <a:lnTo>
                    <a:pt x="1" y="2131"/>
                  </a:lnTo>
                  <a:lnTo>
                    <a:pt x="466" y="2425"/>
                  </a:lnTo>
                  <a:lnTo>
                    <a:pt x="4163" y="295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8"/>
            <p:cNvSpPr/>
            <p:nvPr/>
          </p:nvSpPr>
          <p:spPr>
            <a:xfrm>
              <a:off x="3412975" y="19346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3674" y="0"/>
                  </a:moveTo>
                  <a:lnTo>
                    <a:pt x="1" y="2130"/>
                  </a:lnTo>
                  <a:lnTo>
                    <a:pt x="466" y="2424"/>
                  </a:lnTo>
                  <a:lnTo>
                    <a:pt x="4164" y="294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8"/>
            <p:cNvSpPr/>
            <p:nvPr/>
          </p:nvSpPr>
          <p:spPr>
            <a:xfrm>
              <a:off x="3384825" y="1918675"/>
              <a:ext cx="104700" cy="60625"/>
            </a:xfrm>
            <a:custGeom>
              <a:avLst/>
              <a:gdLst/>
              <a:ahLst/>
              <a:cxnLst/>
              <a:rect l="l" t="t" r="r" b="b"/>
              <a:pathLst>
                <a:path w="4188" h="2425" extrusionOk="0">
                  <a:moveTo>
                    <a:pt x="3698" y="0"/>
                  </a:moveTo>
                  <a:lnTo>
                    <a:pt x="0" y="2131"/>
                  </a:lnTo>
                  <a:lnTo>
                    <a:pt x="490" y="2425"/>
                  </a:lnTo>
                  <a:lnTo>
                    <a:pt x="4188" y="270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8"/>
            <p:cNvSpPr/>
            <p:nvPr/>
          </p:nvSpPr>
          <p:spPr>
            <a:xfrm>
              <a:off x="3357275" y="1902750"/>
              <a:ext cx="104700" cy="60025"/>
            </a:xfrm>
            <a:custGeom>
              <a:avLst/>
              <a:gdLst/>
              <a:ahLst/>
              <a:cxnLst/>
              <a:rect l="l" t="t" r="r" b="b"/>
              <a:pathLst>
                <a:path w="4188" h="2401" extrusionOk="0">
                  <a:moveTo>
                    <a:pt x="3698" y="1"/>
                  </a:moveTo>
                  <a:lnTo>
                    <a:pt x="0" y="2131"/>
                  </a:lnTo>
                  <a:lnTo>
                    <a:pt x="490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8"/>
            <p:cNvSpPr/>
            <p:nvPr/>
          </p:nvSpPr>
          <p:spPr>
            <a:xfrm>
              <a:off x="3329725" y="1886850"/>
              <a:ext cx="104100" cy="60000"/>
            </a:xfrm>
            <a:custGeom>
              <a:avLst/>
              <a:gdLst/>
              <a:ahLst/>
              <a:cxnLst/>
              <a:rect l="l" t="t" r="r" b="b"/>
              <a:pathLst>
                <a:path w="4164" h="2400" extrusionOk="0">
                  <a:moveTo>
                    <a:pt x="3698" y="0"/>
                  </a:moveTo>
                  <a:lnTo>
                    <a:pt x="0" y="2130"/>
                  </a:lnTo>
                  <a:lnTo>
                    <a:pt x="465" y="2400"/>
                  </a:lnTo>
                  <a:lnTo>
                    <a:pt x="4163" y="269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8"/>
            <p:cNvSpPr/>
            <p:nvPr/>
          </p:nvSpPr>
          <p:spPr>
            <a:xfrm>
              <a:off x="3302175" y="1870925"/>
              <a:ext cx="104100" cy="60025"/>
            </a:xfrm>
            <a:custGeom>
              <a:avLst/>
              <a:gdLst/>
              <a:ahLst/>
              <a:cxnLst/>
              <a:rect l="l" t="t" r="r" b="b"/>
              <a:pathLst>
                <a:path w="4164" h="2401" extrusionOk="0">
                  <a:moveTo>
                    <a:pt x="3673" y="0"/>
                  </a:moveTo>
                  <a:lnTo>
                    <a:pt x="0" y="2131"/>
                  </a:lnTo>
                  <a:lnTo>
                    <a:pt x="466" y="2400"/>
                  </a:lnTo>
                  <a:lnTo>
                    <a:pt x="4163" y="270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8"/>
            <p:cNvSpPr/>
            <p:nvPr/>
          </p:nvSpPr>
          <p:spPr>
            <a:xfrm>
              <a:off x="3274625" y="1838475"/>
              <a:ext cx="76550" cy="44100"/>
            </a:xfrm>
            <a:custGeom>
              <a:avLst/>
              <a:gdLst/>
              <a:ahLst/>
              <a:cxnLst/>
              <a:rect l="l" t="t" r="r" b="b"/>
              <a:pathLst>
                <a:path w="3062" h="1764" extrusionOk="0">
                  <a:moveTo>
                    <a:pt x="2572" y="0"/>
                  </a:moveTo>
                  <a:lnTo>
                    <a:pt x="0" y="1494"/>
                  </a:lnTo>
                  <a:lnTo>
                    <a:pt x="466" y="1764"/>
                  </a:lnTo>
                  <a:lnTo>
                    <a:pt x="3061" y="294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8"/>
            <p:cNvSpPr/>
            <p:nvPr/>
          </p:nvSpPr>
          <p:spPr>
            <a:xfrm>
              <a:off x="3274000" y="1855000"/>
              <a:ext cx="104725" cy="60025"/>
            </a:xfrm>
            <a:custGeom>
              <a:avLst/>
              <a:gdLst/>
              <a:ahLst/>
              <a:cxnLst/>
              <a:rect l="l" t="t" r="r" b="b"/>
              <a:pathLst>
                <a:path w="4189" h="2401" extrusionOk="0">
                  <a:moveTo>
                    <a:pt x="3698" y="1"/>
                  </a:moveTo>
                  <a:lnTo>
                    <a:pt x="1" y="2131"/>
                  </a:lnTo>
                  <a:lnTo>
                    <a:pt x="491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8"/>
            <p:cNvSpPr/>
            <p:nvPr/>
          </p:nvSpPr>
          <p:spPr>
            <a:xfrm>
              <a:off x="3376850" y="1671350"/>
              <a:ext cx="285325" cy="164700"/>
            </a:xfrm>
            <a:custGeom>
              <a:avLst/>
              <a:gdLst/>
              <a:ahLst/>
              <a:cxnLst/>
              <a:rect l="l" t="t" r="r" b="b"/>
              <a:pathLst>
                <a:path w="11413" h="6588" extrusionOk="0">
                  <a:moveTo>
                    <a:pt x="10922" y="0"/>
                  </a:moveTo>
                  <a:lnTo>
                    <a:pt x="1" y="6294"/>
                  </a:lnTo>
                  <a:lnTo>
                    <a:pt x="491" y="6588"/>
                  </a:lnTo>
                  <a:lnTo>
                    <a:pt x="11412" y="294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8"/>
            <p:cNvSpPr/>
            <p:nvPr/>
          </p:nvSpPr>
          <p:spPr>
            <a:xfrm>
              <a:off x="3636425" y="1899700"/>
              <a:ext cx="304900" cy="175725"/>
            </a:xfrm>
            <a:custGeom>
              <a:avLst/>
              <a:gdLst/>
              <a:ahLst/>
              <a:cxnLst/>
              <a:rect l="l" t="t" r="r" b="b"/>
              <a:pathLst>
                <a:path w="12196" h="7029" extrusionOk="0">
                  <a:moveTo>
                    <a:pt x="7763" y="0"/>
                  </a:moveTo>
                  <a:lnTo>
                    <a:pt x="1" y="4482"/>
                  </a:lnTo>
                  <a:lnTo>
                    <a:pt x="4409" y="7028"/>
                  </a:lnTo>
                  <a:lnTo>
                    <a:pt x="12196" y="254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8"/>
            <p:cNvSpPr/>
            <p:nvPr/>
          </p:nvSpPr>
          <p:spPr>
            <a:xfrm>
              <a:off x="3746625" y="1963350"/>
              <a:ext cx="194700" cy="112075"/>
            </a:xfrm>
            <a:custGeom>
              <a:avLst/>
              <a:gdLst/>
              <a:ahLst/>
              <a:cxnLst/>
              <a:rect l="l" t="t" r="r" b="b"/>
              <a:pathLst>
                <a:path w="7788" h="4483" extrusionOk="0">
                  <a:moveTo>
                    <a:pt x="7788" y="1"/>
                  </a:moveTo>
                  <a:lnTo>
                    <a:pt x="858" y="515"/>
                  </a:lnTo>
                  <a:lnTo>
                    <a:pt x="1" y="4482"/>
                  </a:lnTo>
                  <a:lnTo>
                    <a:pt x="7788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8"/>
            <p:cNvSpPr/>
            <p:nvPr/>
          </p:nvSpPr>
          <p:spPr>
            <a:xfrm>
              <a:off x="3636425" y="1899700"/>
              <a:ext cx="194100" cy="112050"/>
            </a:xfrm>
            <a:custGeom>
              <a:avLst/>
              <a:gdLst/>
              <a:ahLst/>
              <a:cxnLst/>
              <a:rect l="l" t="t" r="r" b="b"/>
              <a:pathLst>
                <a:path w="7764" h="4482" extrusionOk="0">
                  <a:moveTo>
                    <a:pt x="7763" y="0"/>
                  </a:moveTo>
                  <a:lnTo>
                    <a:pt x="1" y="4482"/>
                  </a:lnTo>
                  <a:lnTo>
                    <a:pt x="6882" y="396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8"/>
            <p:cNvSpPr/>
            <p:nvPr/>
          </p:nvSpPr>
          <p:spPr>
            <a:xfrm>
              <a:off x="4286575" y="2159875"/>
              <a:ext cx="759775" cy="438350"/>
            </a:xfrm>
            <a:custGeom>
              <a:avLst/>
              <a:gdLst/>
              <a:ahLst/>
              <a:cxnLst/>
              <a:rect l="l" t="t" r="r" b="b"/>
              <a:pathLst>
                <a:path w="30391" h="17534" extrusionOk="0">
                  <a:moveTo>
                    <a:pt x="16947" y="1"/>
                  </a:moveTo>
                  <a:lnTo>
                    <a:pt x="1" y="9796"/>
                  </a:lnTo>
                  <a:lnTo>
                    <a:pt x="13420" y="17534"/>
                  </a:lnTo>
                  <a:lnTo>
                    <a:pt x="30390" y="7763"/>
                  </a:lnTo>
                  <a:lnTo>
                    <a:pt x="16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8"/>
            <p:cNvSpPr/>
            <p:nvPr/>
          </p:nvSpPr>
          <p:spPr>
            <a:xfrm>
              <a:off x="4619625" y="24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8"/>
            <p:cNvSpPr/>
            <p:nvPr/>
          </p:nvSpPr>
          <p:spPr>
            <a:xfrm>
              <a:off x="4523500" y="2332525"/>
              <a:ext cx="96150" cy="74100"/>
            </a:xfrm>
            <a:custGeom>
              <a:avLst/>
              <a:gdLst/>
              <a:ahLst/>
              <a:cxnLst/>
              <a:rect l="l" t="t" r="r" b="b"/>
              <a:pathLst>
                <a:path w="3846" h="2964" extrusionOk="0">
                  <a:moveTo>
                    <a:pt x="1984" y="0"/>
                  </a:moveTo>
                  <a:cubicBezTo>
                    <a:pt x="1250" y="147"/>
                    <a:pt x="564" y="392"/>
                    <a:pt x="1" y="735"/>
                  </a:cubicBezTo>
                  <a:lnTo>
                    <a:pt x="3845" y="296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8"/>
            <p:cNvSpPr/>
            <p:nvPr/>
          </p:nvSpPr>
          <p:spPr>
            <a:xfrm>
              <a:off x="4573100" y="2328000"/>
              <a:ext cx="142650" cy="78625"/>
            </a:xfrm>
            <a:custGeom>
              <a:avLst/>
              <a:gdLst/>
              <a:ahLst/>
              <a:cxnLst/>
              <a:rect l="l" t="t" r="r" b="b"/>
              <a:pathLst>
                <a:path w="5706" h="3145" extrusionOk="0">
                  <a:moveTo>
                    <a:pt x="1846" y="0"/>
                  </a:moveTo>
                  <a:cubicBezTo>
                    <a:pt x="1221" y="0"/>
                    <a:pt x="595" y="61"/>
                    <a:pt x="0" y="181"/>
                  </a:cubicBezTo>
                  <a:lnTo>
                    <a:pt x="1861" y="3144"/>
                  </a:lnTo>
                  <a:lnTo>
                    <a:pt x="5706" y="916"/>
                  </a:lnTo>
                  <a:cubicBezTo>
                    <a:pt x="4655" y="305"/>
                    <a:pt x="3252" y="0"/>
                    <a:pt x="1846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8"/>
            <p:cNvSpPr/>
            <p:nvPr/>
          </p:nvSpPr>
          <p:spPr>
            <a:xfrm>
              <a:off x="4479425" y="2396175"/>
              <a:ext cx="140225" cy="65550"/>
            </a:xfrm>
            <a:custGeom>
              <a:avLst/>
              <a:gdLst/>
              <a:ahLst/>
              <a:cxnLst/>
              <a:rect l="l" t="t" r="r" b="b"/>
              <a:pathLst>
                <a:path w="5609" h="26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" y="980"/>
                    <a:pt x="564" y="1935"/>
                    <a:pt x="1764" y="2621"/>
                  </a:cubicBezTo>
                  <a:lnTo>
                    <a:pt x="5608" y="417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8"/>
            <p:cNvSpPr/>
            <p:nvPr/>
          </p:nvSpPr>
          <p:spPr>
            <a:xfrm>
              <a:off x="4619625" y="2350875"/>
              <a:ext cx="149400" cy="129200"/>
            </a:xfrm>
            <a:custGeom>
              <a:avLst/>
              <a:gdLst/>
              <a:ahLst/>
              <a:cxnLst/>
              <a:rect l="l" t="t" r="r" b="b"/>
              <a:pathLst>
                <a:path w="5976" h="5168" extrusionOk="0">
                  <a:moveTo>
                    <a:pt x="3845" y="1"/>
                  </a:moveTo>
                  <a:lnTo>
                    <a:pt x="0" y="2229"/>
                  </a:lnTo>
                  <a:lnTo>
                    <a:pt x="1861" y="5168"/>
                  </a:lnTo>
                  <a:cubicBezTo>
                    <a:pt x="2596" y="5021"/>
                    <a:pt x="3282" y="4776"/>
                    <a:pt x="3845" y="4433"/>
                  </a:cubicBezTo>
                  <a:cubicBezTo>
                    <a:pt x="5975" y="3233"/>
                    <a:pt x="5975" y="1225"/>
                    <a:pt x="3845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8"/>
            <p:cNvSpPr/>
            <p:nvPr/>
          </p:nvSpPr>
          <p:spPr>
            <a:xfrm>
              <a:off x="4523500" y="2406600"/>
              <a:ext cx="142675" cy="78000"/>
            </a:xfrm>
            <a:custGeom>
              <a:avLst/>
              <a:gdLst/>
              <a:ahLst/>
              <a:cxnLst/>
              <a:rect l="l" t="t" r="r" b="b"/>
              <a:pathLst>
                <a:path w="5707" h="3120" extrusionOk="0">
                  <a:moveTo>
                    <a:pt x="3845" y="0"/>
                  </a:moveTo>
                  <a:lnTo>
                    <a:pt x="1" y="2204"/>
                  </a:lnTo>
                  <a:cubicBezTo>
                    <a:pt x="1052" y="2814"/>
                    <a:pt x="2455" y="3120"/>
                    <a:pt x="3861" y="3120"/>
                  </a:cubicBezTo>
                  <a:cubicBezTo>
                    <a:pt x="4486" y="3120"/>
                    <a:pt x="5111" y="3059"/>
                    <a:pt x="5706" y="2939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8"/>
            <p:cNvSpPr/>
            <p:nvPr/>
          </p:nvSpPr>
          <p:spPr>
            <a:xfrm>
              <a:off x="4636150" y="2244325"/>
              <a:ext cx="261425" cy="153725"/>
            </a:xfrm>
            <a:custGeom>
              <a:avLst/>
              <a:gdLst/>
              <a:ahLst/>
              <a:cxnLst/>
              <a:rect l="l" t="t" r="r" b="b"/>
              <a:pathLst>
                <a:path w="10457" h="6149" extrusionOk="0">
                  <a:moveTo>
                    <a:pt x="186" y="1"/>
                  </a:moveTo>
                  <a:cubicBezTo>
                    <a:pt x="133" y="1"/>
                    <a:pt x="81" y="28"/>
                    <a:pt x="49" y="75"/>
                  </a:cubicBezTo>
                  <a:cubicBezTo>
                    <a:pt x="1" y="149"/>
                    <a:pt x="25" y="247"/>
                    <a:pt x="98" y="296"/>
                  </a:cubicBezTo>
                  <a:lnTo>
                    <a:pt x="10212" y="6124"/>
                  </a:lnTo>
                  <a:cubicBezTo>
                    <a:pt x="10236" y="6148"/>
                    <a:pt x="10261" y="6148"/>
                    <a:pt x="10285" y="6148"/>
                  </a:cubicBezTo>
                  <a:cubicBezTo>
                    <a:pt x="10334" y="6148"/>
                    <a:pt x="10383" y="6124"/>
                    <a:pt x="10408" y="6075"/>
                  </a:cubicBezTo>
                  <a:cubicBezTo>
                    <a:pt x="10457" y="6001"/>
                    <a:pt x="10432" y="5903"/>
                    <a:pt x="10359" y="5855"/>
                  </a:cubicBezTo>
                  <a:lnTo>
                    <a:pt x="270" y="26"/>
                  </a:lnTo>
                  <a:cubicBezTo>
                    <a:pt x="244" y="9"/>
                    <a:pt x="215" y="1"/>
                    <a:pt x="186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8"/>
            <p:cNvSpPr/>
            <p:nvPr/>
          </p:nvSpPr>
          <p:spPr>
            <a:xfrm>
              <a:off x="4666150" y="2227200"/>
              <a:ext cx="261425" cy="153700"/>
            </a:xfrm>
            <a:custGeom>
              <a:avLst/>
              <a:gdLst/>
              <a:ahLst/>
              <a:cxnLst/>
              <a:rect l="l" t="t" r="r" b="b"/>
              <a:pathLst>
                <a:path w="10457" h="6148" extrusionOk="0">
                  <a:moveTo>
                    <a:pt x="161" y="0"/>
                  </a:moveTo>
                  <a:cubicBezTo>
                    <a:pt x="109" y="0"/>
                    <a:pt x="57" y="27"/>
                    <a:pt x="25" y="75"/>
                  </a:cubicBezTo>
                  <a:cubicBezTo>
                    <a:pt x="0" y="148"/>
                    <a:pt x="25" y="246"/>
                    <a:pt x="98" y="295"/>
                  </a:cubicBezTo>
                  <a:lnTo>
                    <a:pt x="10187" y="6123"/>
                  </a:lnTo>
                  <a:cubicBezTo>
                    <a:pt x="10212" y="6148"/>
                    <a:pt x="10236" y="6148"/>
                    <a:pt x="10261" y="6148"/>
                  </a:cubicBezTo>
                  <a:cubicBezTo>
                    <a:pt x="10334" y="6148"/>
                    <a:pt x="10383" y="6123"/>
                    <a:pt x="10408" y="6074"/>
                  </a:cubicBezTo>
                  <a:cubicBezTo>
                    <a:pt x="10457" y="6001"/>
                    <a:pt x="10432" y="5903"/>
                    <a:pt x="10359" y="5854"/>
                  </a:cubicBezTo>
                  <a:lnTo>
                    <a:pt x="245" y="26"/>
                  </a:lnTo>
                  <a:cubicBezTo>
                    <a:pt x="219" y="8"/>
                    <a:pt x="190" y="0"/>
                    <a:pt x="161" y="0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8"/>
            <p:cNvSpPr/>
            <p:nvPr/>
          </p:nvSpPr>
          <p:spPr>
            <a:xfrm>
              <a:off x="4695525" y="2210050"/>
              <a:ext cx="261450" cy="153725"/>
            </a:xfrm>
            <a:custGeom>
              <a:avLst/>
              <a:gdLst/>
              <a:ahLst/>
              <a:cxnLst/>
              <a:rect l="l" t="t" r="r" b="b"/>
              <a:pathLst>
                <a:path w="10458" h="6149" extrusionOk="0">
                  <a:moveTo>
                    <a:pt x="169" y="1"/>
                  </a:moveTo>
                  <a:cubicBezTo>
                    <a:pt x="123" y="1"/>
                    <a:pt x="81" y="28"/>
                    <a:pt x="50" y="75"/>
                  </a:cubicBezTo>
                  <a:cubicBezTo>
                    <a:pt x="1" y="149"/>
                    <a:pt x="25" y="246"/>
                    <a:pt x="99" y="295"/>
                  </a:cubicBezTo>
                  <a:lnTo>
                    <a:pt x="10212" y="6124"/>
                  </a:lnTo>
                  <a:cubicBezTo>
                    <a:pt x="10237" y="6148"/>
                    <a:pt x="10261" y="6148"/>
                    <a:pt x="10286" y="6148"/>
                  </a:cubicBezTo>
                  <a:cubicBezTo>
                    <a:pt x="10335" y="6148"/>
                    <a:pt x="10384" y="6124"/>
                    <a:pt x="10408" y="6075"/>
                  </a:cubicBezTo>
                  <a:cubicBezTo>
                    <a:pt x="10457" y="6001"/>
                    <a:pt x="10433" y="5903"/>
                    <a:pt x="10359" y="5854"/>
                  </a:cubicBezTo>
                  <a:lnTo>
                    <a:pt x="246" y="26"/>
                  </a:lnTo>
                  <a:cubicBezTo>
                    <a:pt x="220" y="9"/>
                    <a:pt x="194" y="1"/>
                    <a:pt x="169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8"/>
            <p:cNvSpPr/>
            <p:nvPr/>
          </p:nvSpPr>
          <p:spPr>
            <a:xfrm>
              <a:off x="4965525" y="2614750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4" y="0"/>
                  </a:moveTo>
                  <a:lnTo>
                    <a:pt x="514" y="14"/>
                  </a:lnTo>
                  <a:lnTo>
                    <a:pt x="514" y="14"/>
                  </a:lnTo>
                  <a:cubicBezTo>
                    <a:pt x="514" y="9"/>
                    <a:pt x="514" y="5"/>
                    <a:pt x="514" y="0"/>
                  </a:cubicBezTo>
                  <a:close/>
                  <a:moveTo>
                    <a:pt x="514" y="14"/>
                  </a:moveTo>
                  <a:cubicBezTo>
                    <a:pt x="508" y="254"/>
                    <a:pt x="337" y="494"/>
                    <a:pt x="25" y="686"/>
                  </a:cubicBezTo>
                  <a:lnTo>
                    <a:pt x="0" y="2571"/>
                  </a:lnTo>
                  <a:cubicBezTo>
                    <a:pt x="343" y="2375"/>
                    <a:pt x="490" y="2131"/>
                    <a:pt x="490" y="1861"/>
                  </a:cubicBezTo>
                  <a:lnTo>
                    <a:pt x="514" y="14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8"/>
            <p:cNvSpPr/>
            <p:nvPr/>
          </p:nvSpPr>
          <p:spPr>
            <a:xfrm>
              <a:off x="4503925" y="2614125"/>
              <a:ext cx="12875" cy="64925"/>
            </a:xfrm>
            <a:custGeom>
              <a:avLst/>
              <a:gdLst/>
              <a:ahLst/>
              <a:cxnLst/>
              <a:rect l="l" t="t" r="r" b="b"/>
              <a:pathLst>
                <a:path w="515" h="2597" extrusionOk="0">
                  <a:moveTo>
                    <a:pt x="25" y="1"/>
                  </a:moveTo>
                  <a:lnTo>
                    <a:pt x="25" y="1"/>
                  </a:lnTo>
                  <a:cubicBezTo>
                    <a:pt x="22" y="30"/>
                    <a:pt x="22" y="58"/>
                    <a:pt x="23" y="87"/>
                  </a:cubicBezTo>
                  <a:lnTo>
                    <a:pt x="23" y="87"/>
                  </a:lnTo>
                  <a:lnTo>
                    <a:pt x="25" y="1"/>
                  </a:lnTo>
                  <a:close/>
                  <a:moveTo>
                    <a:pt x="23" y="87"/>
                  </a:moveTo>
                  <a:lnTo>
                    <a:pt x="0" y="1886"/>
                  </a:lnTo>
                  <a:cubicBezTo>
                    <a:pt x="0" y="2131"/>
                    <a:pt x="172" y="2400"/>
                    <a:pt x="514" y="2596"/>
                  </a:cubicBezTo>
                  <a:lnTo>
                    <a:pt x="514" y="711"/>
                  </a:lnTo>
                  <a:cubicBezTo>
                    <a:pt x="208" y="536"/>
                    <a:pt x="39" y="322"/>
                    <a:pt x="23" y="87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8"/>
            <p:cNvSpPr/>
            <p:nvPr/>
          </p:nvSpPr>
          <p:spPr>
            <a:xfrm>
              <a:off x="4772050" y="2631875"/>
              <a:ext cx="194100" cy="159825"/>
            </a:xfrm>
            <a:custGeom>
              <a:avLst/>
              <a:gdLst/>
              <a:ahLst/>
              <a:cxnLst/>
              <a:rect l="l" t="t" r="r" b="b"/>
              <a:pathLst>
                <a:path w="7764" h="6393" extrusionOk="0">
                  <a:moveTo>
                    <a:pt x="7764" y="1"/>
                  </a:moveTo>
                  <a:lnTo>
                    <a:pt x="1" y="4506"/>
                  </a:lnTo>
                  <a:lnTo>
                    <a:pt x="1" y="6392"/>
                  </a:lnTo>
                  <a:lnTo>
                    <a:pt x="7739" y="1886"/>
                  </a:lnTo>
                  <a:lnTo>
                    <a:pt x="7764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8"/>
            <p:cNvSpPr/>
            <p:nvPr/>
          </p:nvSpPr>
          <p:spPr>
            <a:xfrm>
              <a:off x="4516775" y="2631875"/>
              <a:ext cx="195325" cy="159825"/>
            </a:xfrm>
            <a:custGeom>
              <a:avLst/>
              <a:gdLst/>
              <a:ahLst/>
              <a:cxnLst/>
              <a:rect l="l" t="t" r="r" b="b"/>
              <a:pathLst>
                <a:path w="7813" h="6393" extrusionOk="0">
                  <a:moveTo>
                    <a:pt x="0" y="1"/>
                  </a:moveTo>
                  <a:lnTo>
                    <a:pt x="0" y="1886"/>
                  </a:lnTo>
                  <a:lnTo>
                    <a:pt x="7812" y="6392"/>
                  </a:lnTo>
                  <a:lnTo>
                    <a:pt x="7812" y="45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8"/>
            <p:cNvSpPr/>
            <p:nvPr/>
          </p:nvSpPr>
          <p:spPr>
            <a:xfrm>
              <a:off x="4712075" y="2744525"/>
              <a:ext cx="60000" cy="53900"/>
            </a:xfrm>
            <a:custGeom>
              <a:avLst/>
              <a:gdLst/>
              <a:ahLst/>
              <a:cxnLst/>
              <a:rect l="l" t="t" r="r" b="b"/>
              <a:pathLst>
                <a:path w="2400" h="2156" extrusionOk="0">
                  <a:moveTo>
                    <a:pt x="0" y="0"/>
                  </a:moveTo>
                  <a:lnTo>
                    <a:pt x="0" y="1886"/>
                  </a:lnTo>
                  <a:cubicBezTo>
                    <a:pt x="318" y="2082"/>
                    <a:pt x="759" y="2155"/>
                    <a:pt x="1200" y="2155"/>
                  </a:cubicBezTo>
                  <a:cubicBezTo>
                    <a:pt x="1616" y="2155"/>
                    <a:pt x="2057" y="2082"/>
                    <a:pt x="2400" y="1886"/>
                  </a:cubicBezTo>
                  <a:lnTo>
                    <a:pt x="2400" y="0"/>
                  </a:lnTo>
                  <a:cubicBezTo>
                    <a:pt x="2057" y="196"/>
                    <a:pt x="1616" y="294"/>
                    <a:pt x="1200" y="294"/>
                  </a:cubicBezTo>
                  <a:cubicBezTo>
                    <a:pt x="759" y="294"/>
                    <a:pt x="318" y="196"/>
                    <a:pt x="0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8"/>
            <p:cNvSpPr/>
            <p:nvPr/>
          </p:nvSpPr>
          <p:spPr>
            <a:xfrm>
              <a:off x="4500250" y="2477000"/>
              <a:ext cx="482425" cy="274900"/>
            </a:xfrm>
            <a:custGeom>
              <a:avLst/>
              <a:gdLst/>
              <a:ahLst/>
              <a:cxnLst/>
              <a:rect l="l" t="t" r="r" b="b"/>
              <a:pathLst>
                <a:path w="19297" h="10996" extrusionOk="0">
                  <a:moveTo>
                    <a:pt x="9599" y="0"/>
                  </a:moveTo>
                  <a:cubicBezTo>
                    <a:pt x="9165" y="0"/>
                    <a:pt x="8730" y="98"/>
                    <a:pt x="8400" y="294"/>
                  </a:cubicBezTo>
                  <a:lnTo>
                    <a:pt x="661" y="4800"/>
                  </a:lnTo>
                  <a:cubicBezTo>
                    <a:pt x="0" y="5192"/>
                    <a:pt x="0" y="5804"/>
                    <a:pt x="661" y="6196"/>
                  </a:cubicBezTo>
                  <a:lnTo>
                    <a:pt x="8473" y="10701"/>
                  </a:lnTo>
                  <a:cubicBezTo>
                    <a:pt x="8804" y="10897"/>
                    <a:pt x="9238" y="10995"/>
                    <a:pt x="9673" y="10995"/>
                  </a:cubicBezTo>
                  <a:cubicBezTo>
                    <a:pt x="10108" y="10995"/>
                    <a:pt x="10542" y="10897"/>
                    <a:pt x="10873" y="10701"/>
                  </a:cubicBezTo>
                  <a:lnTo>
                    <a:pt x="18636" y="6196"/>
                  </a:lnTo>
                  <a:cubicBezTo>
                    <a:pt x="19297" y="5804"/>
                    <a:pt x="19272" y="5192"/>
                    <a:pt x="18611" y="4800"/>
                  </a:cubicBezTo>
                  <a:lnTo>
                    <a:pt x="10799" y="294"/>
                  </a:lnTo>
                  <a:cubicBezTo>
                    <a:pt x="10469" y="98"/>
                    <a:pt x="10034" y="0"/>
                    <a:pt x="9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8"/>
            <p:cNvSpPr/>
            <p:nvPr/>
          </p:nvSpPr>
          <p:spPr>
            <a:xfrm>
              <a:off x="53561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5" y="0"/>
                  </a:moveTo>
                  <a:lnTo>
                    <a:pt x="514" y="17"/>
                  </a:lnTo>
                  <a:lnTo>
                    <a:pt x="514" y="17"/>
                  </a:lnTo>
                  <a:cubicBezTo>
                    <a:pt x="515" y="11"/>
                    <a:pt x="515" y="6"/>
                    <a:pt x="515" y="0"/>
                  </a:cubicBezTo>
                  <a:close/>
                  <a:moveTo>
                    <a:pt x="514" y="17"/>
                  </a:moveTo>
                  <a:lnTo>
                    <a:pt x="514" y="17"/>
                  </a:lnTo>
                  <a:cubicBezTo>
                    <a:pt x="508" y="280"/>
                    <a:pt x="336" y="518"/>
                    <a:pt x="0" y="710"/>
                  </a:cubicBezTo>
                  <a:lnTo>
                    <a:pt x="0" y="2571"/>
                  </a:lnTo>
                  <a:cubicBezTo>
                    <a:pt x="343" y="2400"/>
                    <a:pt x="490" y="2131"/>
                    <a:pt x="490" y="1886"/>
                  </a:cubicBezTo>
                  <a:lnTo>
                    <a:pt x="514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8"/>
            <p:cNvSpPr/>
            <p:nvPr/>
          </p:nvSpPr>
          <p:spPr>
            <a:xfrm>
              <a:off x="48945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0" y="0"/>
                  </a:moveTo>
                  <a:lnTo>
                    <a:pt x="0" y="1886"/>
                  </a:lnTo>
                  <a:cubicBezTo>
                    <a:pt x="0" y="2131"/>
                    <a:pt x="172" y="2376"/>
                    <a:pt x="515" y="2571"/>
                  </a:cubicBezTo>
                  <a:lnTo>
                    <a:pt x="515" y="710"/>
                  </a:lnTo>
                  <a:cubicBezTo>
                    <a:pt x="172" y="514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8"/>
            <p:cNvSpPr/>
            <p:nvPr/>
          </p:nvSpPr>
          <p:spPr>
            <a:xfrm>
              <a:off x="5162650" y="2498425"/>
              <a:ext cx="193475" cy="159200"/>
            </a:xfrm>
            <a:custGeom>
              <a:avLst/>
              <a:gdLst/>
              <a:ahLst/>
              <a:cxnLst/>
              <a:rect l="l" t="t" r="r" b="b"/>
              <a:pathLst>
                <a:path w="7739" h="6368" extrusionOk="0">
                  <a:moveTo>
                    <a:pt x="7738" y="0"/>
                  </a:moveTo>
                  <a:lnTo>
                    <a:pt x="0" y="4506"/>
                  </a:lnTo>
                  <a:lnTo>
                    <a:pt x="0" y="6367"/>
                  </a:lnTo>
                  <a:lnTo>
                    <a:pt x="7738" y="1861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8"/>
            <p:cNvSpPr/>
            <p:nvPr/>
          </p:nvSpPr>
          <p:spPr>
            <a:xfrm>
              <a:off x="4907350" y="2498425"/>
              <a:ext cx="195325" cy="159200"/>
            </a:xfrm>
            <a:custGeom>
              <a:avLst/>
              <a:gdLst/>
              <a:ahLst/>
              <a:cxnLst/>
              <a:rect l="l" t="t" r="r" b="b"/>
              <a:pathLst>
                <a:path w="7813" h="6368" extrusionOk="0">
                  <a:moveTo>
                    <a:pt x="1" y="0"/>
                  </a:moveTo>
                  <a:lnTo>
                    <a:pt x="1" y="1861"/>
                  </a:lnTo>
                  <a:lnTo>
                    <a:pt x="7812" y="6367"/>
                  </a:lnTo>
                  <a:lnTo>
                    <a:pt x="7812" y="45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8"/>
            <p:cNvSpPr/>
            <p:nvPr/>
          </p:nvSpPr>
          <p:spPr>
            <a:xfrm>
              <a:off x="5102650" y="2611075"/>
              <a:ext cx="60025" cy="53900"/>
            </a:xfrm>
            <a:custGeom>
              <a:avLst/>
              <a:gdLst/>
              <a:ahLst/>
              <a:cxnLst/>
              <a:rect l="l" t="t" r="r" b="b"/>
              <a:pathLst>
                <a:path w="24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cubicBezTo>
                    <a:pt x="1617" y="2155"/>
                    <a:pt x="2057" y="2057"/>
                    <a:pt x="2400" y="1861"/>
                  </a:cubicBezTo>
                  <a:lnTo>
                    <a:pt x="2400" y="0"/>
                  </a:lnTo>
                  <a:cubicBezTo>
                    <a:pt x="2057" y="172"/>
                    <a:pt x="1641" y="270"/>
                    <a:pt x="1200" y="270"/>
                  </a:cubicBez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8"/>
            <p:cNvSpPr/>
            <p:nvPr/>
          </p:nvSpPr>
          <p:spPr>
            <a:xfrm>
              <a:off x="4890825" y="2343525"/>
              <a:ext cx="482425" cy="274450"/>
            </a:xfrm>
            <a:custGeom>
              <a:avLst/>
              <a:gdLst/>
              <a:ahLst/>
              <a:cxnLst/>
              <a:rect l="l" t="t" r="r" b="b"/>
              <a:pathLst>
                <a:path w="19297" h="10978" extrusionOk="0">
                  <a:moveTo>
                    <a:pt x="9600" y="1"/>
                  </a:moveTo>
                  <a:cubicBezTo>
                    <a:pt x="9165" y="1"/>
                    <a:pt x="8730" y="99"/>
                    <a:pt x="8400" y="295"/>
                  </a:cubicBezTo>
                  <a:lnTo>
                    <a:pt x="662" y="4801"/>
                  </a:lnTo>
                  <a:cubicBezTo>
                    <a:pt x="1" y="5168"/>
                    <a:pt x="1" y="5805"/>
                    <a:pt x="662" y="6196"/>
                  </a:cubicBezTo>
                  <a:lnTo>
                    <a:pt x="8473" y="10702"/>
                  </a:lnTo>
                  <a:cubicBezTo>
                    <a:pt x="8804" y="10886"/>
                    <a:pt x="9239" y="10978"/>
                    <a:pt x="9673" y="10978"/>
                  </a:cubicBezTo>
                  <a:cubicBezTo>
                    <a:pt x="10108" y="10978"/>
                    <a:pt x="10543" y="10886"/>
                    <a:pt x="10873" y="10702"/>
                  </a:cubicBezTo>
                  <a:lnTo>
                    <a:pt x="18611" y="6196"/>
                  </a:lnTo>
                  <a:cubicBezTo>
                    <a:pt x="19297" y="5805"/>
                    <a:pt x="19273" y="5168"/>
                    <a:pt x="18611" y="4801"/>
                  </a:cubicBezTo>
                  <a:lnTo>
                    <a:pt x="10800" y="295"/>
                  </a:lnTo>
                  <a:cubicBezTo>
                    <a:pt x="10469" y="99"/>
                    <a:pt x="10034" y="1"/>
                    <a:pt x="960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8"/>
            <p:cNvSpPr/>
            <p:nvPr/>
          </p:nvSpPr>
          <p:spPr>
            <a:xfrm>
              <a:off x="4777575" y="2624300"/>
              <a:ext cx="86950" cy="50450"/>
            </a:xfrm>
            <a:custGeom>
              <a:avLst/>
              <a:gdLst/>
              <a:ahLst/>
              <a:cxnLst/>
              <a:rect l="l" t="t" r="r" b="b"/>
              <a:pathLst>
                <a:path w="3478" h="2018" extrusionOk="0">
                  <a:moveTo>
                    <a:pt x="1665" y="402"/>
                  </a:moveTo>
                  <a:cubicBezTo>
                    <a:pt x="1886" y="426"/>
                    <a:pt x="2106" y="475"/>
                    <a:pt x="2327" y="598"/>
                  </a:cubicBezTo>
                  <a:lnTo>
                    <a:pt x="2522" y="720"/>
                  </a:lnTo>
                  <a:lnTo>
                    <a:pt x="1249" y="1455"/>
                  </a:lnTo>
                  <a:lnTo>
                    <a:pt x="1053" y="1357"/>
                  </a:lnTo>
                  <a:cubicBezTo>
                    <a:pt x="833" y="1210"/>
                    <a:pt x="710" y="1087"/>
                    <a:pt x="710" y="965"/>
                  </a:cubicBezTo>
                  <a:cubicBezTo>
                    <a:pt x="710" y="842"/>
                    <a:pt x="808" y="696"/>
                    <a:pt x="1004" y="598"/>
                  </a:cubicBezTo>
                  <a:cubicBezTo>
                    <a:pt x="1225" y="475"/>
                    <a:pt x="1445" y="402"/>
                    <a:pt x="1665" y="402"/>
                  </a:cubicBezTo>
                  <a:close/>
                  <a:moveTo>
                    <a:pt x="1341" y="0"/>
                  </a:moveTo>
                  <a:cubicBezTo>
                    <a:pt x="1206" y="0"/>
                    <a:pt x="1081" y="23"/>
                    <a:pt x="955" y="59"/>
                  </a:cubicBezTo>
                  <a:cubicBezTo>
                    <a:pt x="784" y="108"/>
                    <a:pt x="612" y="181"/>
                    <a:pt x="441" y="255"/>
                  </a:cubicBezTo>
                  <a:cubicBezTo>
                    <a:pt x="294" y="353"/>
                    <a:pt x="172" y="451"/>
                    <a:pt x="98" y="549"/>
                  </a:cubicBezTo>
                  <a:cubicBezTo>
                    <a:pt x="25" y="647"/>
                    <a:pt x="0" y="745"/>
                    <a:pt x="0" y="867"/>
                  </a:cubicBezTo>
                  <a:cubicBezTo>
                    <a:pt x="0" y="989"/>
                    <a:pt x="49" y="1112"/>
                    <a:pt x="172" y="1234"/>
                  </a:cubicBezTo>
                  <a:cubicBezTo>
                    <a:pt x="270" y="1357"/>
                    <a:pt x="490" y="1504"/>
                    <a:pt x="808" y="1675"/>
                  </a:cubicBezTo>
                  <a:lnTo>
                    <a:pt x="1372" y="2018"/>
                  </a:lnTo>
                  <a:lnTo>
                    <a:pt x="3478" y="793"/>
                  </a:lnTo>
                  <a:lnTo>
                    <a:pt x="2914" y="475"/>
                  </a:lnTo>
                  <a:cubicBezTo>
                    <a:pt x="2596" y="279"/>
                    <a:pt x="2327" y="157"/>
                    <a:pt x="2131" y="108"/>
                  </a:cubicBezTo>
                  <a:cubicBezTo>
                    <a:pt x="1935" y="34"/>
                    <a:pt x="1714" y="10"/>
                    <a:pt x="1494" y="10"/>
                  </a:cubicBezTo>
                  <a:cubicBezTo>
                    <a:pt x="1442" y="3"/>
                    <a:pt x="1391" y="0"/>
                    <a:pt x="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8"/>
            <p:cNvSpPr/>
            <p:nvPr/>
          </p:nvSpPr>
          <p:spPr>
            <a:xfrm>
              <a:off x="4735950" y="2589025"/>
              <a:ext cx="88175" cy="50850"/>
            </a:xfrm>
            <a:custGeom>
              <a:avLst/>
              <a:gdLst/>
              <a:ahLst/>
              <a:cxnLst/>
              <a:rect l="l" t="t" r="r" b="b"/>
              <a:pathLst>
                <a:path w="3527" h="2034" extrusionOk="0">
                  <a:moveTo>
                    <a:pt x="1347" y="907"/>
                  </a:moveTo>
                  <a:lnTo>
                    <a:pt x="1935" y="1249"/>
                  </a:lnTo>
                  <a:lnTo>
                    <a:pt x="808" y="1568"/>
                  </a:lnTo>
                  <a:lnTo>
                    <a:pt x="808" y="1568"/>
                  </a:lnTo>
                  <a:lnTo>
                    <a:pt x="1347" y="907"/>
                  </a:lnTo>
                  <a:close/>
                  <a:moveTo>
                    <a:pt x="1322" y="1"/>
                  </a:moveTo>
                  <a:lnTo>
                    <a:pt x="0" y="1666"/>
                  </a:lnTo>
                  <a:lnTo>
                    <a:pt x="637" y="2033"/>
                  </a:lnTo>
                  <a:lnTo>
                    <a:pt x="3526" y="1274"/>
                  </a:lnTo>
                  <a:lnTo>
                    <a:pt x="2963" y="956"/>
                  </a:lnTo>
                  <a:lnTo>
                    <a:pt x="2449" y="1103"/>
                  </a:lnTo>
                  <a:lnTo>
                    <a:pt x="1616" y="613"/>
                  </a:lnTo>
                  <a:lnTo>
                    <a:pt x="1861" y="31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8"/>
            <p:cNvSpPr/>
            <p:nvPr/>
          </p:nvSpPr>
          <p:spPr>
            <a:xfrm>
              <a:off x="4684525" y="2580450"/>
              <a:ext cx="83275" cy="48400"/>
            </a:xfrm>
            <a:custGeom>
              <a:avLst/>
              <a:gdLst/>
              <a:ahLst/>
              <a:cxnLst/>
              <a:rect l="l" t="t" r="r" b="b"/>
              <a:pathLst>
                <a:path w="3331" h="1936" extrusionOk="0">
                  <a:moveTo>
                    <a:pt x="2792" y="1"/>
                  </a:moveTo>
                  <a:lnTo>
                    <a:pt x="1102" y="980"/>
                  </a:lnTo>
                  <a:lnTo>
                    <a:pt x="416" y="588"/>
                  </a:lnTo>
                  <a:lnTo>
                    <a:pt x="0" y="809"/>
                  </a:lnTo>
                  <a:lnTo>
                    <a:pt x="1935" y="1935"/>
                  </a:lnTo>
                  <a:lnTo>
                    <a:pt x="2351" y="1690"/>
                  </a:lnTo>
                  <a:lnTo>
                    <a:pt x="1641" y="1299"/>
                  </a:lnTo>
                  <a:lnTo>
                    <a:pt x="3330" y="319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8"/>
            <p:cNvSpPr/>
            <p:nvPr/>
          </p:nvSpPr>
          <p:spPr>
            <a:xfrm>
              <a:off x="4666750" y="2549225"/>
              <a:ext cx="88200" cy="50850"/>
            </a:xfrm>
            <a:custGeom>
              <a:avLst/>
              <a:gdLst/>
              <a:ahLst/>
              <a:cxnLst/>
              <a:rect l="l" t="t" r="r" b="b"/>
              <a:pathLst>
                <a:path w="3528" h="2034" extrusionOk="0">
                  <a:moveTo>
                    <a:pt x="1372" y="907"/>
                  </a:moveTo>
                  <a:lnTo>
                    <a:pt x="1935" y="1250"/>
                  </a:lnTo>
                  <a:lnTo>
                    <a:pt x="809" y="1568"/>
                  </a:lnTo>
                  <a:lnTo>
                    <a:pt x="1372" y="907"/>
                  </a:lnTo>
                  <a:close/>
                  <a:moveTo>
                    <a:pt x="1323" y="1"/>
                  </a:moveTo>
                  <a:lnTo>
                    <a:pt x="1" y="1666"/>
                  </a:lnTo>
                  <a:lnTo>
                    <a:pt x="662" y="2033"/>
                  </a:lnTo>
                  <a:lnTo>
                    <a:pt x="3527" y="1274"/>
                  </a:lnTo>
                  <a:lnTo>
                    <a:pt x="2988" y="956"/>
                  </a:lnTo>
                  <a:lnTo>
                    <a:pt x="2474" y="1103"/>
                  </a:lnTo>
                  <a:lnTo>
                    <a:pt x="1617" y="613"/>
                  </a:lnTo>
                  <a:lnTo>
                    <a:pt x="1862" y="319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8"/>
            <p:cNvSpPr/>
            <p:nvPr/>
          </p:nvSpPr>
          <p:spPr>
            <a:xfrm>
              <a:off x="5169375" y="2499025"/>
              <a:ext cx="103475" cy="60025"/>
            </a:xfrm>
            <a:custGeom>
              <a:avLst/>
              <a:gdLst/>
              <a:ahLst/>
              <a:cxnLst/>
              <a:rect l="l" t="t" r="r" b="b"/>
              <a:pathLst>
                <a:path w="4139" h="2401" extrusionOk="0">
                  <a:moveTo>
                    <a:pt x="1984" y="491"/>
                  </a:moveTo>
                  <a:cubicBezTo>
                    <a:pt x="2253" y="515"/>
                    <a:pt x="2523" y="589"/>
                    <a:pt x="2792" y="735"/>
                  </a:cubicBezTo>
                  <a:lnTo>
                    <a:pt x="3013" y="858"/>
                  </a:lnTo>
                  <a:lnTo>
                    <a:pt x="1494" y="1739"/>
                  </a:lnTo>
                  <a:lnTo>
                    <a:pt x="1274" y="1617"/>
                  </a:lnTo>
                  <a:cubicBezTo>
                    <a:pt x="1005" y="1470"/>
                    <a:pt x="858" y="1299"/>
                    <a:pt x="858" y="1152"/>
                  </a:cubicBezTo>
                  <a:cubicBezTo>
                    <a:pt x="858" y="1005"/>
                    <a:pt x="980" y="858"/>
                    <a:pt x="1225" y="711"/>
                  </a:cubicBezTo>
                  <a:cubicBezTo>
                    <a:pt x="1470" y="564"/>
                    <a:pt x="1715" y="491"/>
                    <a:pt x="1984" y="491"/>
                  </a:cubicBezTo>
                  <a:close/>
                  <a:moveTo>
                    <a:pt x="1788" y="1"/>
                  </a:moveTo>
                  <a:cubicBezTo>
                    <a:pt x="1568" y="1"/>
                    <a:pt x="1347" y="25"/>
                    <a:pt x="1151" y="74"/>
                  </a:cubicBezTo>
                  <a:cubicBezTo>
                    <a:pt x="931" y="148"/>
                    <a:pt x="735" y="221"/>
                    <a:pt x="564" y="319"/>
                  </a:cubicBezTo>
                  <a:cubicBezTo>
                    <a:pt x="368" y="442"/>
                    <a:pt x="221" y="540"/>
                    <a:pt x="147" y="662"/>
                  </a:cubicBezTo>
                  <a:cubicBezTo>
                    <a:pt x="49" y="784"/>
                    <a:pt x="1" y="907"/>
                    <a:pt x="1" y="1029"/>
                  </a:cubicBezTo>
                  <a:cubicBezTo>
                    <a:pt x="1" y="1201"/>
                    <a:pt x="74" y="1323"/>
                    <a:pt x="221" y="1470"/>
                  </a:cubicBezTo>
                  <a:cubicBezTo>
                    <a:pt x="343" y="1617"/>
                    <a:pt x="588" y="1788"/>
                    <a:pt x="980" y="2009"/>
                  </a:cubicBezTo>
                  <a:lnTo>
                    <a:pt x="1666" y="2401"/>
                  </a:lnTo>
                  <a:lnTo>
                    <a:pt x="4139" y="956"/>
                  </a:lnTo>
                  <a:lnTo>
                    <a:pt x="3478" y="564"/>
                  </a:lnTo>
                  <a:cubicBezTo>
                    <a:pt x="3086" y="344"/>
                    <a:pt x="2792" y="197"/>
                    <a:pt x="2547" y="123"/>
                  </a:cubicBezTo>
                  <a:cubicBezTo>
                    <a:pt x="2302" y="50"/>
                    <a:pt x="2058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8"/>
            <p:cNvSpPr/>
            <p:nvPr/>
          </p:nvSpPr>
          <p:spPr>
            <a:xfrm>
              <a:off x="5120400" y="24574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1617" y="1078"/>
                  </a:moveTo>
                  <a:lnTo>
                    <a:pt x="2302" y="1470"/>
                  </a:lnTo>
                  <a:lnTo>
                    <a:pt x="956" y="1862"/>
                  </a:lnTo>
                  <a:lnTo>
                    <a:pt x="1617" y="1078"/>
                  </a:lnTo>
                  <a:close/>
                  <a:moveTo>
                    <a:pt x="1568" y="1"/>
                  </a:moveTo>
                  <a:lnTo>
                    <a:pt x="0" y="1984"/>
                  </a:lnTo>
                  <a:lnTo>
                    <a:pt x="760" y="2425"/>
                  </a:lnTo>
                  <a:lnTo>
                    <a:pt x="4163" y="1519"/>
                  </a:lnTo>
                  <a:lnTo>
                    <a:pt x="3527" y="1127"/>
                  </a:lnTo>
                  <a:lnTo>
                    <a:pt x="2915" y="1299"/>
                  </a:lnTo>
                  <a:lnTo>
                    <a:pt x="1911" y="735"/>
                  </a:lnTo>
                  <a:lnTo>
                    <a:pt x="2204" y="36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8"/>
            <p:cNvSpPr/>
            <p:nvPr/>
          </p:nvSpPr>
          <p:spPr>
            <a:xfrm>
              <a:off x="5059175" y="2447600"/>
              <a:ext cx="99200" cy="56975"/>
            </a:xfrm>
            <a:custGeom>
              <a:avLst/>
              <a:gdLst/>
              <a:ahLst/>
              <a:cxnLst/>
              <a:rect l="l" t="t" r="r" b="b"/>
              <a:pathLst>
                <a:path w="3968" h="2279" extrusionOk="0">
                  <a:moveTo>
                    <a:pt x="3331" y="1"/>
                  </a:moveTo>
                  <a:lnTo>
                    <a:pt x="1323" y="1152"/>
                  </a:lnTo>
                  <a:lnTo>
                    <a:pt x="490" y="687"/>
                  </a:lnTo>
                  <a:lnTo>
                    <a:pt x="1" y="956"/>
                  </a:lnTo>
                  <a:lnTo>
                    <a:pt x="2303" y="2278"/>
                  </a:lnTo>
                  <a:lnTo>
                    <a:pt x="2792" y="2009"/>
                  </a:lnTo>
                  <a:lnTo>
                    <a:pt x="1960" y="1519"/>
                  </a:lnTo>
                  <a:lnTo>
                    <a:pt x="3968" y="368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8"/>
            <p:cNvSpPr/>
            <p:nvPr/>
          </p:nvSpPr>
          <p:spPr>
            <a:xfrm>
              <a:off x="5038375" y="2410275"/>
              <a:ext cx="104700" cy="60000"/>
            </a:xfrm>
            <a:custGeom>
              <a:avLst/>
              <a:gdLst/>
              <a:ahLst/>
              <a:cxnLst/>
              <a:rect l="l" t="t" r="r" b="b"/>
              <a:pathLst>
                <a:path w="4188" h="2400" extrusionOk="0">
                  <a:moveTo>
                    <a:pt x="1616" y="1078"/>
                  </a:moveTo>
                  <a:lnTo>
                    <a:pt x="2302" y="1469"/>
                  </a:lnTo>
                  <a:lnTo>
                    <a:pt x="955" y="1861"/>
                  </a:lnTo>
                  <a:lnTo>
                    <a:pt x="1616" y="1078"/>
                  </a:lnTo>
                  <a:close/>
                  <a:moveTo>
                    <a:pt x="1567" y="0"/>
                  </a:moveTo>
                  <a:lnTo>
                    <a:pt x="0" y="1959"/>
                  </a:lnTo>
                  <a:lnTo>
                    <a:pt x="759" y="2400"/>
                  </a:lnTo>
                  <a:lnTo>
                    <a:pt x="4188" y="1494"/>
                  </a:lnTo>
                  <a:lnTo>
                    <a:pt x="3526" y="1127"/>
                  </a:lnTo>
                  <a:lnTo>
                    <a:pt x="2914" y="1298"/>
                  </a:lnTo>
                  <a:lnTo>
                    <a:pt x="1910" y="710"/>
                  </a:lnTo>
                  <a:lnTo>
                    <a:pt x="2204" y="367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8"/>
            <p:cNvSpPr/>
            <p:nvPr/>
          </p:nvSpPr>
          <p:spPr>
            <a:xfrm>
              <a:off x="5102650" y="261107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lnTo>
                    <a:pt x="1200" y="270"/>
                  </a:ln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8"/>
            <p:cNvSpPr/>
            <p:nvPr/>
          </p:nvSpPr>
          <p:spPr>
            <a:xfrm>
              <a:off x="4742050" y="274452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1201" y="0"/>
                  </a:moveTo>
                  <a:cubicBezTo>
                    <a:pt x="858" y="196"/>
                    <a:pt x="417" y="294"/>
                    <a:pt x="1" y="294"/>
                  </a:cubicBezTo>
                  <a:lnTo>
                    <a:pt x="1" y="2155"/>
                  </a:lnTo>
                  <a:cubicBezTo>
                    <a:pt x="417" y="2155"/>
                    <a:pt x="858" y="2082"/>
                    <a:pt x="1201" y="1886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8"/>
            <p:cNvSpPr/>
            <p:nvPr/>
          </p:nvSpPr>
          <p:spPr>
            <a:xfrm>
              <a:off x="5128350" y="2354550"/>
              <a:ext cx="238800" cy="280425"/>
            </a:xfrm>
            <a:custGeom>
              <a:avLst/>
              <a:gdLst/>
              <a:ahLst/>
              <a:cxnLst/>
              <a:rect l="l" t="t" r="r" b="b"/>
              <a:pathLst>
                <a:path w="9552" h="11217" extrusionOk="0">
                  <a:moveTo>
                    <a:pt x="2890" y="1911"/>
                  </a:moveTo>
                  <a:cubicBezTo>
                    <a:pt x="1397" y="2572"/>
                    <a:pt x="1" y="7567"/>
                    <a:pt x="833" y="9331"/>
                  </a:cubicBezTo>
                  <a:cubicBezTo>
                    <a:pt x="1642" y="11094"/>
                    <a:pt x="2964" y="11216"/>
                    <a:pt x="4605" y="10775"/>
                  </a:cubicBezTo>
                  <a:cubicBezTo>
                    <a:pt x="6245" y="10335"/>
                    <a:pt x="8106" y="8180"/>
                    <a:pt x="8719" y="6196"/>
                  </a:cubicBezTo>
                  <a:cubicBezTo>
                    <a:pt x="9551" y="3454"/>
                    <a:pt x="7151" y="1"/>
                    <a:pt x="2890" y="19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8"/>
            <p:cNvSpPr/>
            <p:nvPr/>
          </p:nvSpPr>
          <p:spPr>
            <a:xfrm>
              <a:off x="4945300" y="3867900"/>
              <a:ext cx="211250" cy="63700"/>
            </a:xfrm>
            <a:custGeom>
              <a:avLst/>
              <a:gdLst/>
              <a:ahLst/>
              <a:cxnLst/>
              <a:rect l="l" t="t" r="r" b="b"/>
              <a:pathLst>
                <a:path w="8450" h="2548" extrusionOk="0">
                  <a:moveTo>
                    <a:pt x="8449" y="1690"/>
                  </a:moveTo>
                  <a:lnTo>
                    <a:pt x="8449" y="2082"/>
                  </a:lnTo>
                  <a:cubicBezTo>
                    <a:pt x="7666" y="2547"/>
                    <a:pt x="5903" y="2303"/>
                    <a:pt x="5437" y="2082"/>
                  </a:cubicBezTo>
                  <a:cubicBezTo>
                    <a:pt x="5119" y="1617"/>
                    <a:pt x="4311" y="1739"/>
                    <a:pt x="3846" y="1935"/>
                  </a:cubicBezTo>
                  <a:cubicBezTo>
                    <a:pt x="2082" y="2082"/>
                    <a:pt x="1421" y="1813"/>
                    <a:pt x="834" y="1397"/>
                  </a:cubicBezTo>
                  <a:cubicBezTo>
                    <a:pt x="540" y="1176"/>
                    <a:pt x="1" y="613"/>
                    <a:pt x="74" y="1"/>
                  </a:cubicBezTo>
                  <a:cubicBezTo>
                    <a:pt x="2156" y="490"/>
                    <a:pt x="8449" y="1690"/>
                    <a:pt x="8449" y="169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8"/>
            <p:cNvSpPr/>
            <p:nvPr/>
          </p:nvSpPr>
          <p:spPr>
            <a:xfrm>
              <a:off x="4941650" y="3833625"/>
              <a:ext cx="226525" cy="88175"/>
            </a:xfrm>
            <a:custGeom>
              <a:avLst/>
              <a:gdLst/>
              <a:ahLst/>
              <a:cxnLst/>
              <a:rect l="l" t="t" r="r" b="b"/>
              <a:pathLst>
                <a:path w="9061" h="3527" extrusionOk="0">
                  <a:moveTo>
                    <a:pt x="5583" y="0"/>
                  </a:moveTo>
                  <a:cubicBezTo>
                    <a:pt x="5583" y="0"/>
                    <a:pt x="3649" y="539"/>
                    <a:pt x="2498" y="711"/>
                  </a:cubicBezTo>
                  <a:cubicBezTo>
                    <a:pt x="1371" y="882"/>
                    <a:pt x="539" y="686"/>
                    <a:pt x="269" y="1102"/>
                  </a:cubicBezTo>
                  <a:cubicBezTo>
                    <a:pt x="0" y="1494"/>
                    <a:pt x="612" y="2547"/>
                    <a:pt x="1616" y="2914"/>
                  </a:cubicBezTo>
                  <a:cubicBezTo>
                    <a:pt x="2620" y="3257"/>
                    <a:pt x="4677" y="2865"/>
                    <a:pt x="5436" y="3012"/>
                  </a:cubicBezTo>
                  <a:cubicBezTo>
                    <a:pt x="6195" y="3184"/>
                    <a:pt x="8130" y="3527"/>
                    <a:pt x="8595" y="3061"/>
                  </a:cubicBezTo>
                  <a:cubicBezTo>
                    <a:pt x="9061" y="2596"/>
                    <a:pt x="8595" y="270"/>
                    <a:pt x="8595" y="27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8"/>
            <p:cNvSpPr/>
            <p:nvPr/>
          </p:nvSpPr>
          <p:spPr>
            <a:xfrm>
              <a:off x="5191425" y="3661600"/>
              <a:ext cx="159800" cy="143275"/>
            </a:xfrm>
            <a:custGeom>
              <a:avLst/>
              <a:gdLst/>
              <a:ahLst/>
              <a:cxnLst/>
              <a:rect l="l" t="t" r="r" b="b"/>
              <a:pathLst>
                <a:path w="6392" h="5731" extrusionOk="0">
                  <a:moveTo>
                    <a:pt x="6293" y="4335"/>
                  </a:moveTo>
                  <a:lnTo>
                    <a:pt x="2841" y="466"/>
                  </a:lnTo>
                  <a:cubicBezTo>
                    <a:pt x="1445" y="74"/>
                    <a:pt x="0" y="0"/>
                    <a:pt x="196" y="1274"/>
                  </a:cubicBezTo>
                  <a:cubicBezTo>
                    <a:pt x="343" y="2400"/>
                    <a:pt x="2155" y="2890"/>
                    <a:pt x="3379" y="3992"/>
                  </a:cubicBezTo>
                  <a:lnTo>
                    <a:pt x="4530" y="4996"/>
                  </a:lnTo>
                  <a:cubicBezTo>
                    <a:pt x="5338" y="5730"/>
                    <a:pt x="6391" y="5094"/>
                    <a:pt x="6293" y="433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8"/>
            <p:cNvSpPr/>
            <p:nvPr/>
          </p:nvSpPr>
          <p:spPr>
            <a:xfrm>
              <a:off x="5171200" y="2559025"/>
              <a:ext cx="117575" cy="80850"/>
            </a:xfrm>
            <a:custGeom>
              <a:avLst/>
              <a:gdLst/>
              <a:ahLst/>
              <a:cxnLst/>
              <a:rect l="l" t="t" r="r" b="b"/>
              <a:pathLst>
                <a:path w="4703" h="3234" extrusionOk="0">
                  <a:moveTo>
                    <a:pt x="3821" y="1"/>
                  </a:moveTo>
                  <a:cubicBezTo>
                    <a:pt x="3699" y="148"/>
                    <a:pt x="3552" y="270"/>
                    <a:pt x="3405" y="392"/>
                  </a:cubicBezTo>
                  <a:cubicBezTo>
                    <a:pt x="2499" y="1078"/>
                    <a:pt x="1642" y="1494"/>
                    <a:pt x="540" y="1788"/>
                  </a:cubicBezTo>
                  <a:cubicBezTo>
                    <a:pt x="368" y="1837"/>
                    <a:pt x="172" y="1862"/>
                    <a:pt x="1" y="1911"/>
                  </a:cubicBezTo>
                  <a:lnTo>
                    <a:pt x="74" y="2915"/>
                  </a:lnTo>
                  <a:cubicBezTo>
                    <a:pt x="1250" y="3233"/>
                    <a:pt x="2376" y="2743"/>
                    <a:pt x="3184" y="2498"/>
                  </a:cubicBezTo>
                  <a:cubicBezTo>
                    <a:pt x="3772" y="2352"/>
                    <a:pt x="4703" y="2180"/>
                    <a:pt x="4703" y="1568"/>
                  </a:cubicBezTo>
                  <a:lnTo>
                    <a:pt x="38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8"/>
            <p:cNvSpPr/>
            <p:nvPr/>
          </p:nvSpPr>
          <p:spPr>
            <a:xfrm>
              <a:off x="5195700" y="3692825"/>
              <a:ext cx="158575" cy="124300"/>
            </a:xfrm>
            <a:custGeom>
              <a:avLst/>
              <a:gdLst/>
              <a:ahLst/>
              <a:cxnLst/>
              <a:rect l="l" t="t" r="r" b="b"/>
              <a:pathLst>
                <a:path w="6343" h="4972" extrusionOk="0">
                  <a:moveTo>
                    <a:pt x="4359" y="3747"/>
                  </a:moveTo>
                  <a:lnTo>
                    <a:pt x="3208" y="2743"/>
                  </a:lnTo>
                  <a:cubicBezTo>
                    <a:pt x="1984" y="1641"/>
                    <a:pt x="172" y="1151"/>
                    <a:pt x="25" y="25"/>
                  </a:cubicBez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ubicBezTo>
                    <a:pt x="1" y="123"/>
                    <a:pt x="1" y="245"/>
                    <a:pt x="25" y="392"/>
                  </a:cubicBezTo>
                  <a:cubicBezTo>
                    <a:pt x="172" y="1518"/>
                    <a:pt x="1984" y="2008"/>
                    <a:pt x="3208" y="3110"/>
                  </a:cubicBezTo>
                  <a:lnTo>
                    <a:pt x="4359" y="4114"/>
                  </a:lnTo>
                  <a:cubicBezTo>
                    <a:pt x="5314" y="4971"/>
                    <a:pt x="6343" y="4359"/>
                    <a:pt x="6122" y="3086"/>
                  </a:cubicBezTo>
                  <a:cubicBezTo>
                    <a:pt x="6220" y="3845"/>
                    <a:pt x="5167" y="4481"/>
                    <a:pt x="4359" y="374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8"/>
            <p:cNvSpPr/>
            <p:nvPr/>
          </p:nvSpPr>
          <p:spPr>
            <a:xfrm>
              <a:off x="5189575" y="3055525"/>
              <a:ext cx="188575" cy="734050"/>
            </a:xfrm>
            <a:custGeom>
              <a:avLst/>
              <a:gdLst/>
              <a:ahLst/>
              <a:cxnLst/>
              <a:rect l="l" t="t" r="r" b="b"/>
              <a:pathLst>
                <a:path w="7543" h="29362" extrusionOk="0">
                  <a:moveTo>
                    <a:pt x="6343" y="1714"/>
                  </a:moveTo>
                  <a:cubicBezTo>
                    <a:pt x="7543" y="3404"/>
                    <a:pt x="4555" y="8081"/>
                    <a:pt x="5363" y="13885"/>
                  </a:cubicBezTo>
                  <a:cubicBezTo>
                    <a:pt x="5927" y="17827"/>
                    <a:pt x="7004" y="24464"/>
                    <a:pt x="6735" y="28186"/>
                  </a:cubicBezTo>
                  <a:cubicBezTo>
                    <a:pt x="6686" y="28872"/>
                    <a:pt x="4041" y="29361"/>
                    <a:pt x="3306" y="26080"/>
                  </a:cubicBezTo>
                  <a:cubicBezTo>
                    <a:pt x="2082" y="20472"/>
                    <a:pt x="539" y="16970"/>
                    <a:pt x="1" y="12612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8"/>
            <p:cNvSpPr/>
            <p:nvPr/>
          </p:nvSpPr>
          <p:spPr>
            <a:xfrm>
              <a:off x="5008375" y="3083075"/>
              <a:ext cx="252850" cy="802600"/>
            </a:xfrm>
            <a:custGeom>
              <a:avLst/>
              <a:gdLst/>
              <a:ahLst/>
              <a:cxnLst/>
              <a:rect l="l" t="t" r="r" b="b"/>
              <a:pathLst>
                <a:path w="10114" h="32104" extrusionOk="0">
                  <a:moveTo>
                    <a:pt x="9771" y="0"/>
                  </a:moveTo>
                  <a:cubicBezTo>
                    <a:pt x="10114" y="5241"/>
                    <a:pt x="6343" y="11657"/>
                    <a:pt x="6587" y="15868"/>
                  </a:cubicBezTo>
                  <a:cubicBezTo>
                    <a:pt x="6857" y="20252"/>
                    <a:pt x="6367" y="25541"/>
                    <a:pt x="6367" y="30267"/>
                  </a:cubicBezTo>
                  <a:cubicBezTo>
                    <a:pt x="6367" y="30267"/>
                    <a:pt x="2498" y="32104"/>
                    <a:pt x="2327" y="29263"/>
                  </a:cubicBezTo>
                  <a:cubicBezTo>
                    <a:pt x="1763" y="20031"/>
                    <a:pt x="0" y="17142"/>
                    <a:pt x="2400" y="221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8"/>
            <p:cNvSpPr/>
            <p:nvPr/>
          </p:nvSpPr>
          <p:spPr>
            <a:xfrm>
              <a:off x="5029800" y="2597600"/>
              <a:ext cx="366125" cy="644050"/>
            </a:xfrm>
            <a:custGeom>
              <a:avLst/>
              <a:gdLst/>
              <a:ahLst/>
              <a:cxnLst/>
              <a:rect l="l" t="t" r="r" b="b"/>
              <a:pathLst>
                <a:path w="14645" h="25762" extrusionOk="0">
                  <a:moveTo>
                    <a:pt x="1935" y="14350"/>
                  </a:moveTo>
                  <a:cubicBezTo>
                    <a:pt x="1788" y="9306"/>
                    <a:pt x="2743" y="4310"/>
                    <a:pt x="2743" y="4310"/>
                  </a:cubicBezTo>
                  <a:cubicBezTo>
                    <a:pt x="3184" y="3674"/>
                    <a:pt x="3747" y="3110"/>
                    <a:pt x="4384" y="2645"/>
                  </a:cubicBezTo>
                  <a:lnTo>
                    <a:pt x="5608" y="1151"/>
                  </a:lnTo>
                  <a:cubicBezTo>
                    <a:pt x="6490" y="931"/>
                    <a:pt x="7371" y="686"/>
                    <a:pt x="8204" y="417"/>
                  </a:cubicBezTo>
                  <a:cubicBezTo>
                    <a:pt x="9600" y="0"/>
                    <a:pt x="11093" y="0"/>
                    <a:pt x="12465" y="417"/>
                  </a:cubicBezTo>
                  <a:cubicBezTo>
                    <a:pt x="14277" y="1200"/>
                    <a:pt x="14644" y="2425"/>
                    <a:pt x="13836" y="4776"/>
                  </a:cubicBezTo>
                  <a:cubicBezTo>
                    <a:pt x="13836" y="4873"/>
                    <a:pt x="12220" y="11338"/>
                    <a:pt x="12024" y="13322"/>
                  </a:cubicBezTo>
                  <a:cubicBezTo>
                    <a:pt x="11999" y="13518"/>
                    <a:pt x="13395" y="18734"/>
                    <a:pt x="13714" y="20889"/>
                  </a:cubicBezTo>
                  <a:cubicBezTo>
                    <a:pt x="13714" y="20889"/>
                    <a:pt x="12367" y="22088"/>
                    <a:pt x="11999" y="22407"/>
                  </a:cubicBezTo>
                  <a:cubicBezTo>
                    <a:pt x="9306" y="25762"/>
                    <a:pt x="466" y="21697"/>
                    <a:pt x="123" y="19909"/>
                  </a:cubicBezTo>
                  <a:cubicBezTo>
                    <a:pt x="0" y="19223"/>
                    <a:pt x="1078" y="17166"/>
                    <a:pt x="1935" y="14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8"/>
            <p:cNvSpPr/>
            <p:nvPr/>
          </p:nvSpPr>
          <p:spPr>
            <a:xfrm>
              <a:off x="5157750" y="2363750"/>
              <a:ext cx="222250" cy="265700"/>
            </a:xfrm>
            <a:custGeom>
              <a:avLst/>
              <a:gdLst/>
              <a:ahLst/>
              <a:cxnLst/>
              <a:rect l="l" t="t" r="r" b="b"/>
              <a:pathLst>
                <a:path w="8890" h="10628" extrusionOk="0">
                  <a:moveTo>
                    <a:pt x="1151" y="1837"/>
                  </a:moveTo>
                  <a:cubicBezTo>
                    <a:pt x="1151" y="1837"/>
                    <a:pt x="710" y="2253"/>
                    <a:pt x="441" y="3134"/>
                  </a:cubicBezTo>
                  <a:cubicBezTo>
                    <a:pt x="172" y="3992"/>
                    <a:pt x="245" y="4579"/>
                    <a:pt x="221" y="5045"/>
                  </a:cubicBezTo>
                  <a:cubicBezTo>
                    <a:pt x="196" y="5485"/>
                    <a:pt x="0" y="5730"/>
                    <a:pt x="98" y="5951"/>
                  </a:cubicBezTo>
                  <a:cubicBezTo>
                    <a:pt x="196" y="6171"/>
                    <a:pt x="735" y="4971"/>
                    <a:pt x="1249" y="4824"/>
                  </a:cubicBezTo>
                  <a:cubicBezTo>
                    <a:pt x="1788" y="4702"/>
                    <a:pt x="1714" y="6293"/>
                    <a:pt x="563" y="6734"/>
                  </a:cubicBezTo>
                  <a:cubicBezTo>
                    <a:pt x="74" y="7469"/>
                    <a:pt x="466" y="9330"/>
                    <a:pt x="735" y="9722"/>
                  </a:cubicBezTo>
                  <a:cubicBezTo>
                    <a:pt x="1004" y="10114"/>
                    <a:pt x="2694" y="10628"/>
                    <a:pt x="4139" y="10138"/>
                  </a:cubicBezTo>
                  <a:cubicBezTo>
                    <a:pt x="5584" y="9624"/>
                    <a:pt x="6514" y="8179"/>
                    <a:pt x="7714" y="6293"/>
                  </a:cubicBezTo>
                  <a:cubicBezTo>
                    <a:pt x="8889" y="4383"/>
                    <a:pt x="7714" y="3012"/>
                    <a:pt x="7714" y="3012"/>
                  </a:cubicBezTo>
                  <a:cubicBezTo>
                    <a:pt x="8302" y="1714"/>
                    <a:pt x="3845" y="49"/>
                    <a:pt x="2008" y="0"/>
                  </a:cubicBezTo>
                  <a:cubicBezTo>
                    <a:pt x="857" y="25"/>
                    <a:pt x="1151" y="1837"/>
                    <a:pt x="1151" y="183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8"/>
            <p:cNvSpPr/>
            <p:nvPr/>
          </p:nvSpPr>
          <p:spPr>
            <a:xfrm>
              <a:off x="5053675" y="2640150"/>
              <a:ext cx="197925" cy="376225"/>
            </a:xfrm>
            <a:custGeom>
              <a:avLst/>
              <a:gdLst/>
              <a:ahLst/>
              <a:cxnLst/>
              <a:rect l="l" t="t" r="r" b="b"/>
              <a:pathLst>
                <a:path w="7917" h="15049" extrusionOk="0">
                  <a:moveTo>
                    <a:pt x="4494" y="0"/>
                  </a:moveTo>
                  <a:cubicBezTo>
                    <a:pt x="4269" y="0"/>
                    <a:pt x="4043" y="35"/>
                    <a:pt x="3820" y="111"/>
                  </a:cubicBezTo>
                  <a:cubicBezTo>
                    <a:pt x="3110" y="331"/>
                    <a:pt x="2523" y="576"/>
                    <a:pt x="2155" y="1188"/>
                  </a:cubicBezTo>
                  <a:cubicBezTo>
                    <a:pt x="1249" y="2706"/>
                    <a:pt x="1102" y="7922"/>
                    <a:pt x="343" y="11081"/>
                  </a:cubicBezTo>
                  <a:cubicBezTo>
                    <a:pt x="245" y="11106"/>
                    <a:pt x="123" y="11106"/>
                    <a:pt x="0" y="11130"/>
                  </a:cubicBezTo>
                  <a:cubicBezTo>
                    <a:pt x="1200" y="12771"/>
                    <a:pt x="1763" y="13579"/>
                    <a:pt x="2841" y="15048"/>
                  </a:cubicBezTo>
                  <a:cubicBezTo>
                    <a:pt x="2939" y="15024"/>
                    <a:pt x="3037" y="14999"/>
                    <a:pt x="3061" y="14975"/>
                  </a:cubicBezTo>
                  <a:cubicBezTo>
                    <a:pt x="3380" y="14803"/>
                    <a:pt x="7396" y="3906"/>
                    <a:pt x="7396" y="3882"/>
                  </a:cubicBezTo>
                  <a:cubicBezTo>
                    <a:pt x="7917" y="2124"/>
                    <a:pt x="6245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8"/>
            <p:cNvSpPr/>
            <p:nvPr/>
          </p:nvSpPr>
          <p:spPr>
            <a:xfrm>
              <a:off x="2923225" y="4243800"/>
              <a:ext cx="238775" cy="105325"/>
            </a:xfrm>
            <a:custGeom>
              <a:avLst/>
              <a:gdLst/>
              <a:ahLst/>
              <a:cxnLst/>
              <a:rect l="l" t="t" r="r" b="b"/>
              <a:pathLst>
                <a:path w="9551" h="4213" extrusionOk="0">
                  <a:moveTo>
                    <a:pt x="490" y="294"/>
                  </a:moveTo>
                  <a:lnTo>
                    <a:pt x="3722" y="0"/>
                  </a:lnTo>
                  <a:cubicBezTo>
                    <a:pt x="3722" y="0"/>
                    <a:pt x="5804" y="588"/>
                    <a:pt x="7028" y="759"/>
                  </a:cubicBezTo>
                  <a:cubicBezTo>
                    <a:pt x="8253" y="931"/>
                    <a:pt x="9134" y="735"/>
                    <a:pt x="9428" y="1176"/>
                  </a:cubicBezTo>
                  <a:cubicBezTo>
                    <a:pt x="9477" y="1249"/>
                    <a:pt x="9502" y="1347"/>
                    <a:pt x="9502" y="1470"/>
                  </a:cubicBezTo>
                  <a:lnTo>
                    <a:pt x="9502" y="1470"/>
                  </a:lnTo>
                  <a:cubicBezTo>
                    <a:pt x="9502" y="1470"/>
                    <a:pt x="9502" y="1470"/>
                    <a:pt x="9502" y="1470"/>
                  </a:cubicBezTo>
                  <a:cubicBezTo>
                    <a:pt x="9550" y="2131"/>
                    <a:pt x="8987" y="2718"/>
                    <a:pt x="8669" y="2963"/>
                  </a:cubicBezTo>
                  <a:cubicBezTo>
                    <a:pt x="8032" y="3429"/>
                    <a:pt x="7347" y="3698"/>
                    <a:pt x="5437" y="3551"/>
                  </a:cubicBezTo>
                  <a:cubicBezTo>
                    <a:pt x="4947" y="3355"/>
                    <a:pt x="4065" y="3208"/>
                    <a:pt x="3722" y="3698"/>
                  </a:cubicBezTo>
                  <a:cubicBezTo>
                    <a:pt x="3233" y="3943"/>
                    <a:pt x="1347" y="4212"/>
                    <a:pt x="490" y="3698"/>
                  </a:cubicBezTo>
                  <a:lnTo>
                    <a:pt x="490" y="3282"/>
                  </a:lnTo>
                  <a:cubicBezTo>
                    <a:pt x="0" y="2767"/>
                    <a:pt x="490" y="294"/>
                    <a:pt x="490" y="294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8"/>
            <p:cNvSpPr/>
            <p:nvPr/>
          </p:nvSpPr>
          <p:spPr>
            <a:xfrm>
              <a:off x="2873025" y="3504875"/>
              <a:ext cx="230825" cy="781175"/>
            </a:xfrm>
            <a:custGeom>
              <a:avLst/>
              <a:gdLst/>
              <a:ahLst/>
              <a:cxnLst/>
              <a:rect l="l" t="t" r="r" b="b"/>
              <a:pathLst>
                <a:path w="9233" h="31247" extrusionOk="0">
                  <a:moveTo>
                    <a:pt x="1078" y="0"/>
                  </a:moveTo>
                  <a:cubicBezTo>
                    <a:pt x="0" y="5510"/>
                    <a:pt x="3845" y="11559"/>
                    <a:pt x="3526" y="16015"/>
                  </a:cubicBezTo>
                  <a:cubicBezTo>
                    <a:pt x="3086" y="22113"/>
                    <a:pt x="2865" y="24782"/>
                    <a:pt x="2229" y="29778"/>
                  </a:cubicBezTo>
                  <a:cubicBezTo>
                    <a:pt x="2229" y="29778"/>
                    <a:pt x="4702" y="31247"/>
                    <a:pt x="6538" y="29557"/>
                  </a:cubicBezTo>
                  <a:cubicBezTo>
                    <a:pt x="8424" y="19811"/>
                    <a:pt x="9232" y="18048"/>
                    <a:pt x="8987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8"/>
            <p:cNvSpPr/>
            <p:nvPr/>
          </p:nvSpPr>
          <p:spPr>
            <a:xfrm>
              <a:off x="3086675" y="2778800"/>
              <a:ext cx="217975" cy="317775"/>
            </a:xfrm>
            <a:custGeom>
              <a:avLst/>
              <a:gdLst/>
              <a:ahLst/>
              <a:cxnLst/>
              <a:rect l="l" t="t" r="r" b="b"/>
              <a:pathLst>
                <a:path w="8719" h="12711" extrusionOk="0">
                  <a:moveTo>
                    <a:pt x="7616" y="3650"/>
                  </a:moveTo>
                  <a:cubicBezTo>
                    <a:pt x="8718" y="4923"/>
                    <a:pt x="7788" y="10163"/>
                    <a:pt x="6269" y="11437"/>
                  </a:cubicBezTo>
                  <a:cubicBezTo>
                    <a:pt x="4727" y="12710"/>
                    <a:pt x="3453" y="12269"/>
                    <a:pt x="2106" y="11143"/>
                  </a:cubicBezTo>
                  <a:cubicBezTo>
                    <a:pt x="784" y="9992"/>
                    <a:pt x="0" y="7176"/>
                    <a:pt x="319" y="5045"/>
                  </a:cubicBezTo>
                  <a:cubicBezTo>
                    <a:pt x="760" y="2156"/>
                    <a:pt x="4506" y="1"/>
                    <a:pt x="7616" y="3650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8"/>
            <p:cNvSpPr/>
            <p:nvPr/>
          </p:nvSpPr>
          <p:spPr>
            <a:xfrm>
              <a:off x="3079325" y="2801450"/>
              <a:ext cx="234500" cy="275525"/>
            </a:xfrm>
            <a:custGeom>
              <a:avLst/>
              <a:gdLst/>
              <a:ahLst/>
              <a:cxnLst/>
              <a:rect l="l" t="t" r="r" b="b"/>
              <a:pathLst>
                <a:path w="9380" h="11021" extrusionOk="0">
                  <a:moveTo>
                    <a:pt x="8302" y="3282"/>
                  </a:moveTo>
                  <a:cubicBezTo>
                    <a:pt x="8302" y="3282"/>
                    <a:pt x="8522" y="3845"/>
                    <a:pt x="8400" y="4776"/>
                  </a:cubicBezTo>
                  <a:cubicBezTo>
                    <a:pt x="8278" y="5707"/>
                    <a:pt x="7935" y="6221"/>
                    <a:pt x="7763" y="6637"/>
                  </a:cubicBezTo>
                  <a:cubicBezTo>
                    <a:pt x="7592" y="7078"/>
                    <a:pt x="7641" y="7396"/>
                    <a:pt x="7469" y="7568"/>
                  </a:cubicBezTo>
                  <a:cubicBezTo>
                    <a:pt x="7274" y="7715"/>
                    <a:pt x="7298" y="6343"/>
                    <a:pt x="6882" y="6000"/>
                  </a:cubicBezTo>
                  <a:cubicBezTo>
                    <a:pt x="6441" y="5658"/>
                    <a:pt x="5829" y="7151"/>
                    <a:pt x="6686" y="8057"/>
                  </a:cubicBezTo>
                  <a:cubicBezTo>
                    <a:pt x="6808" y="8988"/>
                    <a:pt x="5633" y="10506"/>
                    <a:pt x="5217" y="10776"/>
                  </a:cubicBezTo>
                  <a:cubicBezTo>
                    <a:pt x="4776" y="11020"/>
                    <a:pt x="2988" y="10751"/>
                    <a:pt x="1862" y="9649"/>
                  </a:cubicBezTo>
                  <a:cubicBezTo>
                    <a:pt x="760" y="8547"/>
                    <a:pt x="515" y="6784"/>
                    <a:pt x="246" y="4507"/>
                  </a:cubicBezTo>
                  <a:cubicBezTo>
                    <a:pt x="1" y="2229"/>
                    <a:pt x="1690" y="1470"/>
                    <a:pt x="1690" y="1470"/>
                  </a:cubicBezTo>
                  <a:cubicBezTo>
                    <a:pt x="1715" y="1"/>
                    <a:pt x="6588" y="417"/>
                    <a:pt x="8327" y="1176"/>
                  </a:cubicBezTo>
                  <a:cubicBezTo>
                    <a:pt x="9380" y="1715"/>
                    <a:pt x="8302" y="3282"/>
                    <a:pt x="8302" y="3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8"/>
            <p:cNvSpPr/>
            <p:nvPr/>
          </p:nvSpPr>
          <p:spPr>
            <a:xfrm>
              <a:off x="3078100" y="4317250"/>
              <a:ext cx="239400" cy="105325"/>
            </a:xfrm>
            <a:custGeom>
              <a:avLst/>
              <a:gdLst/>
              <a:ahLst/>
              <a:cxnLst/>
              <a:rect l="l" t="t" r="r" b="b"/>
              <a:pathLst>
                <a:path w="9576" h="4213" extrusionOk="0">
                  <a:moveTo>
                    <a:pt x="490" y="295"/>
                  </a:moveTo>
                  <a:lnTo>
                    <a:pt x="3747" y="1"/>
                  </a:lnTo>
                  <a:cubicBezTo>
                    <a:pt x="3747" y="1"/>
                    <a:pt x="5829" y="589"/>
                    <a:pt x="7053" y="760"/>
                  </a:cubicBezTo>
                  <a:cubicBezTo>
                    <a:pt x="8278" y="931"/>
                    <a:pt x="9159" y="735"/>
                    <a:pt x="9453" y="1176"/>
                  </a:cubicBezTo>
                  <a:cubicBezTo>
                    <a:pt x="9502" y="1250"/>
                    <a:pt x="9526" y="1348"/>
                    <a:pt x="9502" y="1470"/>
                  </a:cubicBezTo>
                  <a:lnTo>
                    <a:pt x="9502" y="1470"/>
                  </a:lnTo>
                  <a:lnTo>
                    <a:pt x="9502" y="1470"/>
                  </a:lnTo>
                  <a:cubicBezTo>
                    <a:pt x="9575" y="2131"/>
                    <a:pt x="9012" y="2743"/>
                    <a:pt x="8694" y="2964"/>
                  </a:cubicBezTo>
                  <a:cubicBezTo>
                    <a:pt x="8057" y="3429"/>
                    <a:pt x="7347" y="3698"/>
                    <a:pt x="5461" y="3552"/>
                  </a:cubicBezTo>
                  <a:cubicBezTo>
                    <a:pt x="4947" y="3356"/>
                    <a:pt x="4066" y="3209"/>
                    <a:pt x="3747" y="3698"/>
                  </a:cubicBezTo>
                  <a:cubicBezTo>
                    <a:pt x="3258" y="3943"/>
                    <a:pt x="1347" y="4213"/>
                    <a:pt x="490" y="3698"/>
                  </a:cubicBezTo>
                  <a:lnTo>
                    <a:pt x="490" y="3282"/>
                  </a:lnTo>
                  <a:cubicBezTo>
                    <a:pt x="1" y="2768"/>
                    <a:pt x="490" y="295"/>
                    <a:pt x="490" y="29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8"/>
            <p:cNvSpPr/>
            <p:nvPr/>
          </p:nvSpPr>
          <p:spPr>
            <a:xfrm>
              <a:off x="2952600" y="3539775"/>
              <a:ext cx="271225" cy="849750"/>
            </a:xfrm>
            <a:custGeom>
              <a:avLst/>
              <a:gdLst/>
              <a:ahLst/>
              <a:cxnLst/>
              <a:rect l="l" t="t" r="r" b="b"/>
              <a:pathLst>
                <a:path w="10849" h="33990" extrusionOk="0">
                  <a:moveTo>
                    <a:pt x="343" y="0"/>
                  </a:moveTo>
                  <a:cubicBezTo>
                    <a:pt x="1" y="5632"/>
                    <a:pt x="4604" y="11779"/>
                    <a:pt x="4874" y="16334"/>
                  </a:cubicBezTo>
                  <a:cubicBezTo>
                    <a:pt x="5241" y="22554"/>
                    <a:pt x="5241" y="26961"/>
                    <a:pt x="5266" y="32030"/>
                  </a:cubicBezTo>
                  <a:cubicBezTo>
                    <a:pt x="5266" y="32030"/>
                    <a:pt x="9404" y="33989"/>
                    <a:pt x="9600" y="30953"/>
                  </a:cubicBezTo>
                  <a:cubicBezTo>
                    <a:pt x="10212" y="21035"/>
                    <a:pt x="10849" y="18415"/>
                    <a:pt x="8278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8"/>
            <p:cNvSpPr/>
            <p:nvPr/>
          </p:nvSpPr>
          <p:spPr>
            <a:xfrm>
              <a:off x="2884025" y="2980225"/>
              <a:ext cx="407750" cy="670375"/>
            </a:xfrm>
            <a:custGeom>
              <a:avLst/>
              <a:gdLst/>
              <a:ahLst/>
              <a:cxnLst/>
              <a:rect l="l" t="t" r="r" b="b"/>
              <a:pathLst>
                <a:path w="16310" h="26815" extrusionOk="0">
                  <a:moveTo>
                    <a:pt x="13935" y="4310"/>
                  </a:moveTo>
                  <a:cubicBezTo>
                    <a:pt x="11633" y="3159"/>
                    <a:pt x="7886" y="0"/>
                    <a:pt x="4825" y="4139"/>
                  </a:cubicBezTo>
                  <a:cubicBezTo>
                    <a:pt x="1936" y="8008"/>
                    <a:pt x="760" y="19664"/>
                    <a:pt x="442" y="21990"/>
                  </a:cubicBezTo>
                  <a:cubicBezTo>
                    <a:pt x="1" y="25125"/>
                    <a:pt x="8743" y="26815"/>
                    <a:pt x="10702" y="26717"/>
                  </a:cubicBezTo>
                  <a:cubicBezTo>
                    <a:pt x="11143" y="26717"/>
                    <a:pt x="11412" y="26496"/>
                    <a:pt x="11535" y="26080"/>
                  </a:cubicBezTo>
                  <a:cubicBezTo>
                    <a:pt x="11706" y="25492"/>
                    <a:pt x="11241" y="25076"/>
                    <a:pt x="11363" y="24562"/>
                  </a:cubicBezTo>
                  <a:cubicBezTo>
                    <a:pt x="11437" y="24243"/>
                    <a:pt x="11633" y="23998"/>
                    <a:pt x="11829" y="23754"/>
                  </a:cubicBezTo>
                  <a:cubicBezTo>
                    <a:pt x="12000" y="23509"/>
                    <a:pt x="12196" y="23239"/>
                    <a:pt x="12245" y="22945"/>
                  </a:cubicBezTo>
                  <a:cubicBezTo>
                    <a:pt x="12318" y="22431"/>
                    <a:pt x="12000" y="21966"/>
                    <a:pt x="11951" y="21476"/>
                  </a:cubicBezTo>
                  <a:cubicBezTo>
                    <a:pt x="11902" y="21109"/>
                    <a:pt x="12000" y="20742"/>
                    <a:pt x="12098" y="20374"/>
                  </a:cubicBezTo>
                  <a:cubicBezTo>
                    <a:pt x="12882" y="17436"/>
                    <a:pt x="14277" y="14693"/>
                    <a:pt x="15037" y="11706"/>
                  </a:cubicBezTo>
                  <a:cubicBezTo>
                    <a:pt x="15551" y="9698"/>
                    <a:pt x="16310" y="6490"/>
                    <a:pt x="14645" y="4824"/>
                  </a:cubicBezTo>
                  <a:cubicBezTo>
                    <a:pt x="14473" y="4653"/>
                    <a:pt x="14179" y="4384"/>
                    <a:pt x="13935" y="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8"/>
            <p:cNvSpPr/>
            <p:nvPr/>
          </p:nvSpPr>
          <p:spPr>
            <a:xfrm>
              <a:off x="3159525" y="3069000"/>
              <a:ext cx="333050" cy="513025"/>
            </a:xfrm>
            <a:custGeom>
              <a:avLst/>
              <a:gdLst/>
              <a:ahLst/>
              <a:cxnLst/>
              <a:rect l="l" t="t" r="r" b="b"/>
              <a:pathLst>
                <a:path w="13322" h="20521" extrusionOk="0">
                  <a:moveTo>
                    <a:pt x="4335" y="2326"/>
                  </a:moveTo>
                  <a:cubicBezTo>
                    <a:pt x="6196" y="8203"/>
                    <a:pt x="6367" y="11118"/>
                    <a:pt x="8180" y="13444"/>
                  </a:cubicBezTo>
                  <a:cubicBezTo>
                    <a:pt x="8326" y="13615"/>
                    <a:pt x="13322" y="18978"/>
                    <a:pt x="13322" y="18978"/>
                  </a:cubicBezTo>
                  <a:cubicBezTo>
                    <a:pt x="13322" y="18978"/>
                    <a:pt x="12661" y="20203"/>
                    <a:pt x="10898" y="20521"/>
                  </a:cubicBezTo>
                  <a:cubicBezTo>
                    <a:pt x="8106" y="19321"/>
                    <a:pt x="4947" y="14913"/>
                    <a:pt x="4090" y="13958"/>
                  </a:cubicBezTo>
                  <a:cubicBezTo>
                    <a:pt x="3600" y="13419"/>
                    <a:pt x="833" y="8350"/>
                    <a:pt x="417" y="5779"/>
                  </a:cubicBezTo>
                  <a:cubicBezTo>
                    <a:pt x="1" y="3208"/>
                    <a:pt x="3576" y="0"/>
                    <a:pt x="4335" y="2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8"/>
            <p:cNvSpPr/>
            <p:nvPr/>
          </p:nvSpPr>
          <p:spPr>
            <a:xfrm>
              <a:off x="5046325" y="2820425"/>
              <a:ext cx="161650" cy="239400"/>
            </a:xfrm>
            <a:custGeom>
              <a:avLst/>
              <a:gdLst/>
              <a:ahLst/>
              <a:cxnLst/>
              <a:rect l="l" t="t" r="r" b="b"/>
              <a:pathLst>
                <a:path w="6466" h="9576" extrusionOk="0">
                  <a:moveTo>
                    <a:pt x="294" y="8180"/>
                  </a:moveTo>
                  <a:cubicBezTo>
                    <a:pt x="2302" y="8057"/>
                    <a:pt x="3355" y="7764"/>
                    <a:pt x="3355" y="7764"/>
                  </a:cubicBezTo>
                  <a:cubicBezTo>
                    <a:pt x="3355" y="7764"/>
                    <a:pt x="5804" y="2523"/>
                    <a:pt x="6465" y="1"/>
                  </a:cubicBezTo>
                  <a:cubicBezTo>
                    <a:pt x="6465" y="1"/>
                    <a:pt x="5584" y="5388"/>
                    <a:pt x="4996" y="7127"/>
                  </a:cubicBezTo>
                  <a:cubicBezTo>
                    <a:pt x="4384" y="8890"/>
                    <a:pt x="3551" y="9576"/>
                    <a:pt x="2278" y="9404"/>
                  </a:cubicBezTo>
                  <a:cubicBezTo>
                    <a:pt x="980" y="9257"/>
                    <a:pt x="0" y="9013"/>
                    <a:pt x="0" y="9013"/>
                  </a:cubicBez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TextBox 512"/>
          <p:cNvSpPr txBox="1"/>
          <p:nvPr/>
        </p:nvSpPr>
        <p:spPr>
          <a:xfrm flipH="1">
            <a:off x="8398273" y="4593521"/>
            <a:ext cx="40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12</a:t>
            </a:r>
          </a:p>
        </p:txBody>
      </p:sp>
      <p:pic>
        <p:nvPicPr>
          <p:cNvPr id="514" name="Picture 5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9"/>
          <p:cNvSpPr txBox="1">
            <a:spLocks noGrp="1"/>
          </p:cNvSpPr>
          <p:nvPr>
            <p:ph type="title"/>
          </p:nvPr>
        </p:nvSpPr>
        <p:spPr>
          <a:xfrm>
            <a:off x="719999" y="350724"/>
            <a:ext cx="3487686" cy="18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KRITERIA USAHA</a:t>
            </a:r>
            <a:br>
              <a:rPr lang="en" dirty="0"/>
            </a:b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sym typeface="Overpass SemiBold"/>
              </a:rPr>
              <a:t>NON - UMKM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774" name="Google Shape;774;p59"/>
          <p:cNvSpPr txBox="1">
            <a:spLocks noGrp="1"/>
          </p:cNvSpPr>
          <p:nvPr>
            <p:ph type="subTitle" idx="1"/>
          </p:nvPr>
        </p:nvSpPr>
        <p:spPr>
          <a:xfrm>
            <a:off x="720000" y="2728054"/>
            <a:ext cx="3487687" cy="12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Saat dimana Pemanfaatan PPh Final 0,5% telah selesai berlaku (7 Tahun untuk Orang Pribadi) tetapi Omzet selama 1 Tahun tetap berada di bawah 4,8 Milliar</a:t>
            </a:r>
            <a:br>
              <a:rPr lang="en" dirty="0"/>
            </a:br>
            <a:br>
              <a:rPr lang="en" dirty="0"/>
            </a:br>
            <a:r>
              <a:rPr lang="en" dirty="0"/>
              <a:t>Atau</a:t>
            </a:r>
            <a:br>
              <a:rPr lang="en" dirty="0"/>
            </a:br>
            <a:br>
              <a:rPr lang="en" dirty="0"/>
            </a:br>
            <a:r>
              <a:rPr lang="en" dirty="0"/>
              <a:t>Saat dimana Omzet suatu Wajib Pajak melebihi 4,8 Milliar dalam 1 Tahun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pic>
        <p:nvPicPr>
          <p:cNvPr id="775" name="Google Shape;775;p59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flipH="1">
            <a:off x="5431194" y="1013286"/>
            <a:ext cx="3455582" cy="4713129"/>
          </a:xfrm>
          <a:prstGeom prst="flowChartDocumen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8398274" y="4593521"/>
            <a:ext cx="40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67"/>
          <p:cNvSpPr txBox="1">
            <a:spLocks noGrp="1"/>
          </p:cNvSpPr>
          <p:nvPr>
            <p:ph type="title"/>
          </p:nvPr>
        </p:nvSpPr>
        <p:spPr>
          <a:xfrm>
            <a:off x="79328" y="389339"/>
            <a:ext cx="80345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  <a:t>PERPAJAKAN POST - </a:t>
            </a:r>
            <a:r>
              <a:rPr lang="en" sz="2800" dirty="0">
                <a:solidFill>
                  <a:schemeClr val="bg1">
                    <a:lumMod val="50000"/>
                  </a:schemeClr>
                </a:solidFill>
                <a:ea typeface="Overpass SemiBold"/>
                <a:cs typeface="Overpass SemiBold"/>
              </a:rPr>
              <a:t>FASILITAS UMKM</a:t>
            </a:r>
            <a:endParaRPr sz="2800"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29" name="Google Shape;1029;p67"/>
          <p:cNvSpPr txBox="1">
            <a:spLocks noGrp="1"/>
          </p:cNvSpPr>
          <p:nvPr>
            <p:ph type="subTitle" idx="1"/>
          </p:nvPr>
        </p:nvSpPr>
        <p:spPr>
          <a:xfrm>
            <a:off x="436135" y="1187992"/>
            <a:ext cx="8127667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OMZET dibawah 4,8 MILIAR, </a:t>
            </a:r>
            <a:r>
              <a:rPr lang="en" sz="1800" dirty="0">
                <a:solidFill>
                  <a:schemeClr val="bg1">
                    <a:lumMod val="50000"/>
                  </a:schemeClr>
                </a:solidFill>
              </a:rPr>
              <a:t>periode Fasilitas UMKM telah habis.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1" name="Google Shape;1031;p67"/>
          <p:cNvSpPr txBox="1">
            <a:spLocks noGrp="1"/>
          </p:cNvSpPr>
          <p:nvPr>
            <p:ph type="subTitle" idx="2"/>
          </p:nvPr>
        </p:nvSpPr>
        <p:spPr>
          <a:xfrm>
            <a:off x="245493" y="1767945"/>
            <a:ext cx="8582151" cy="3141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 Wajib Pajak dapat menentukan apakah mau melanjutkan usaha menggunakan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NPWP Pribadi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atau membentuk sebuah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Badan Usaha</a:t>
            </a:r>
            <a:br>
              <a:rPr lang="en" sz="1600" b="1" dirty="0">
                <a:solidFill>
                  <a:schemeClr val="bg1">
                    <a:lumMod val="50000"/>
                  </a:schemeClr>
                </a:solidFill>
              </a:rPr>
            </a:br>
            <a:endParaRPr lang="en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 Tarif Pajak yang berlaku jika memilih menggunakan</a:t>
            </a:r>
            <a:r>
              <a:rPr lang="en" sz="1600" dirty="0"/>
              <a:t>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NPWP Pribadi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adalah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Norma Perhitungan Penghasilan </a:t>
            </a:r>
            <a:r>
              <a:rPr lang="en" sz="1600" dirty="0" err="1">
                <a:solidFill>
                  <a:schemeClr val="tx1">
                    <a:lumMod val="50000"/>
                  </a:schemeClr>
                </a:solidFill>
              </a:rPr>
              <a:t>Netto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(Deemed/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Ditentukan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Tarif Progresif Pajak Penghasilan Orang Pribadi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atas Penghasilan Netto</a:t>
            </a:r>
            <a:r>
              <a:rPr lang="en" sz="1600" b="1" dirty="0">
                <a:solidFill>
                  <a:schemeClr val="accent1"/>
                </a:solidFill>
              </a:rPr>
              <a:t>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-&gt; (5% - 35%)</a:t>
            </a:r>
          </a:p>
          <a:p>
            <a:pPr marL="0" indent="0" algn="l"/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Wajib Melakukan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PENCATATAN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indent="0" algn="l"/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 Tarif Pajak yang berlaku jika memilih membentuk Badan Usaha/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NPWP Badan</a:t>
            </a:r>
            <a:r>
              <a:rPr lang="en" sz="1600" b="1" dirty="0">
                <a:solidFill>
                  <a:schemeClr val="accent1"/>
                </a:solidFill>
              </a:rPr>
              <a:t>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adalah</a:t>
            </a:r>
          </a:p>
          <a:p>
            <a:pPr marL="0" indent="0" algn="l"/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Pajak Penghasilan (Pasal 29)</a:t>
            </a:r>
            <a:r>
              <a:rPr lang="en" sz="1600" dirty="0"/>
              <a:t>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atas Laba Bersih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-&gt; (11%)</a:t>
            </a:r>
          </a:p>
          <a:p>
            <a:pPr marL="0" indent="0" algn="l"/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Wajib Melakukan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PEMBUKUAN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98274" y="4593521"/>
            <a:ext cx="42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67"/>
          <p:cNvSpPr txBox="1">
            <a:spLocks noGrp="1"/>
          </p:cNvSpPr>
          <p:nvPr>
            <p:ph type="title"/>
          </p:nvPr>
        </p:nvSpPr>
        <p:spPr>
          <a:xfrm>
            <a:off x="0" y="349749"/>
            <a:ext cx="80345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  <a:t>PERPAJAKAN POST - </a:t>
            </a:r>
            <a:r>
              <a:rPr lang="en" sz="2800" dirty="0">
                <a:solidFill>
                  <a:schemeClr val="bg1">
                    <a:lumMod val="50000"/>
                  </a:schemeClr>
                </a:solidFill>
                <a:ea typeface="Overpass SemiBold"/>
                <a:cs typeface="Overpass SemiBold"/>
              </a:rPr>
              <a:t>FASILITAS UMKM</a:t>
            </a:r>
            <a:endParaRPr sz="2800"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29" name="Google Shape;1029;p67"/>
          <p:cNvSpPr txBox="1">
            <a:spLocks noGrp="1"/>
          </p:cNvSpPr>
          <p:nvPr>
            <p:ph type="subTitle" idx="1"/>
          </p:nvPr>
        </p:nvSpPr>
        <p:spPr>
          <a:xfrm>
            <a:off x="398305" y="1203790"/>
            <a:ext cx="8203828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OMZET diatas 4,8 MILLIAR, </a:t>
            </a:r>
            <a:r>
              <a:rPr lang="en" sz="1800" dirty="0">
                <a:solidFill>
                  <a:schemeClr val="bg1">
                    <a:lumMod val="50000"/>
                  </a:schemeClr>
                </a:solidFill>
              </a:rPr>
              <a:t>terlepas dari periode Fasilitas UMKM.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1" name="Google Shape;1031;p67"/>
          <p:cNvSpPr txBox="1">
            <a:spLocks noGrp="1"/>
          </p:cNvSpPr>
          <p:nvPr>
            <p:ph type="subTitle" idx="2"/>
          </p:nvPr>
        </p:nvSpPr>
        <p:spPr>
          <a:xfrm>
            <a:off x="243908" y="1658802"/>
            <a:ext cx="8555153" cy="3141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 Wajib Pajak dapat menentukan apakah mau melanjutkan usaha menggunakan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NPWP Pribadi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atau membentuk sebuah</a:t>
            </a:r>
            <a:r>
              <a:rPr lang="en" sz="1600" dirty="0"/>
              <a:t>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Badan Usaha</a:t>
            </a:r>
            <a:br>
              <a:rPr lang="en" sz="1600" b="1" dirty="0">
                <a:solidFill>
                  <a:schemeClr val="bg1">
                    <a:lumMod val="50000"/>
                  </a:schemeClr>
                </a:solidFill>
              </a:rPr>
            </a:br>
            <a:endParaRPr lang="en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 Tarif Pajak yang berlaku jika memilih menggunakan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NPWP Pribadi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adalah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Wajib Pajak wajib melakukan</a:t>
            </a:r>
            <a:r>
              <a:rPr lang="en" sz="1600" dirty="0"/>
              <a:t>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PEMBUKUAN</a:t>
            </a:r>
            <a:r>
              <a:rPr lang="en" sz="1600" dirty="0"/>
              <a:t>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sesuai Standar Akutansi yang berlaku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Tarif Progresif Pajak Penghasilan Orang Pribadi</a:t>
            </a:r>
            <a:r>
              <a:rPr lang="en" sz="1600" dirty="0"/>
              <a:t>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atas Penghasilan Netto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-&gt; (5% - 35%)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/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 Tarif Pajak yang berlaku jika memilih membentuk Badan Usaha/</a:t>
            </a:r>
            <a:r>
              <a:rPr lang="en" sz="1600" dirty="0"/>
              <a:t>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NPWP Badan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adalah</a:t>
            </a:r>
          </a:p>
          <a:p>
            <a:pPr marL="0" indent="0" algn="l"/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Pajak Penghasilan (Pasal 29)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atas Laba Bersih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-&gt; (22%)</a:t>
            </a:r>
          </a:p>
          <a:p>
            <a:pPr marL="0" indent="0" algn="l"/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# Wajib Melakukan </a:t>
            </a:r>
            <a:r>
              <a:rPr lang="en" sz="1600" b="1" dirty="0">
                <a:solidFill>
                  <a:schemeClr val="bg1">
                    <a:lumMod val="50000"/>
                  </a:schemeClr>
                </a:solidFill>
              </a:rPr>
              <a:t>PEMBUKUAN</a:t>
            </a:r>
          </a:p>
          <a:p>
            <a:pPr marL="0" indent="0" algn="l"/>
            <a:endParaRPr lang="en" sz="1600" b="1" dirty="0">
              <a:solidFill>
                <a:schemeClr val="accent1"/>
              </a:solidFill>
            </a:endParaRPr>
          </a:p>
          <a:p>
            <a:pPr marL="0" indent="0" algn="l"/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- Wajib dikukuhkan menjadi </a:t>
            </a:r>
            <a:r>
              <a:rPr lang="en" sz="1600" b="1" dirty="0">
                <a:solidFill>
                  <a:schemeClr val="tx1">
                    <a:lumMod val="50000"/>
                  </a:schemeClr>
                </a:solidFill>
              </a:rPr>
              <a:t>PKP (Pengusaha Kena Pajak)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98273" y="4593521"/>
            <a:ext cx="40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7"/>
          <p:cNvSpPr txBox="1">
            <a:spLocks noGrp="1"/>
          </p:cNvSpPr>
          <p:nvPr>
            <p:ph type="title"/>
          </p:nvPr>
        </p:nvSpPr>
        <p:spPr>
          <a:xfrm>
            <a:off x="720000" y="7101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PENGUSAHA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sym typeface="Overpass SemiBold"/>
              </a:rPr>
              <a:t>KENA PAJAK (PKP)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74" name="Google Shape;674;p5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MEMUNGUT PPN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75" name="Google Shape;675;p57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Atas semua penjualan, Pengusaha berstatus PKP ini wajib memungut PPN 11% dari total tagihan.</a:t>
            </a:r>
            <a:endParaRPr dirty="0"/>
          </a:p>
        </p:txBody>
      </p:sp>
      <p:sp>
        <p:nvSpPr>
          <p:cNvPr id="676" name="Google Shape;676;p57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MELAPOR PPN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77" name="Google Shape;677;p5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Pengusaha wajib melaporkan PPN yang dipungut atas penjualan dan PPN yang di bayarkan atas pembelian.</a:t>
            </a:r>
            <a:endParaRPr dirty="0"/>
          </a:p>
        </p:txBody>
      </p:sp>
      <p:sp>
        <p:nvSpPr>
          <p:cNvPr id="678" name="Google Shape;678;p57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MENYETOR PPN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79" name="Google Shape;679;p57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Menghitung PPN yang kurang di bayar atas penyerahan, dan menyetorkannya ke negara.</a:t>
            </a:r>
            <a:endParaRPr dirty="0"/>
          </a:p>
        </p:txBody>
      </p:sp>
      <p:grpSp>
        <p:nvGrpSpPr>
          <p:cNvPr id="680" name="Google Shape;680;p57"/>
          <p:cNvGrpSpPr/>
          <p:nvPr/>
        </p:nvGrpSpPr>
        <p:grpSpPr>
          <a:xfrm>
            <a:off x="4179450" y="1691250"/>
            <a:ext cx="785100" cy="785100"/>
            <a:chOff x="4179450" y="1915150"/>
            <a:chExt cx="785100" cy="785100"/>
          </a:xfrm>
        </p:grpSpPr>
        <p:sp>
          <p:nvSpPr>
            <p:cNvPr id="681" name="Google Shape;681;p57"/>
            <p:cNvSpPr/>
            <p:nvPr/>
          </p:nvSpPr>
          <p:spPr>
            <a:xfrm>
              <a:off x="41794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" name="Google Shape;682;p57"/>
            <p:cNvGrpSpPr/>
            <p:nvPr/>
          </p:nvGrpSpPr>
          <p:grpSpPr>
            <a:xfrm>
              <a:off x="4320051" y="2067834"/>
              <a:ext cx="503919" cy="503915"/>
              <a:chOff x="4320051" y="2067834"/>
              <a:chExt cx="503919" cy="503915"/>
            </a:xfrm>
          </p:grpSpPr>
          <p:sp>
            <p:nvSpPr>
              <p:cNvPr id="683" name="Google Shape;683;p57"/>
              <p:cNvSpPr/>
              <p:nvPr/>
            </p:nvSpPr>
            <p:spPr>
              <a:xfrm>
                <a:off x="4320583" y="2067834"/>
                <a:ext cx="382028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2527" y="7103"/>
                    </a:lnTo>
                    <a:cubicBezTo>
                      <a:pt x="2772" y="7103"/>
                      <a:pt x="2989" y="6901"/>
                      <a:pt x="2989" y="6641"/>
                    </a:cubicBezTo>
                    <a:lnTo>
                      <a:pt x="2989" y="6179"/>
                    </a:lnTo>
                    <a:cubicBezTo>
                      <a:pt x="2989" y="5991"/>
                      <a:pt x="2902" y="5804"/>
                      <a:pt x="2758" y="5674"/>
                    </a:cubicBezTo>
                    <a:cubicBezTo>
                      <a:pt x="1848" y="4909"/>
                      <a:pt x="2382" y="3436"/>
                      <a:pt x="3566" y="3436"/>
                    </a:cubicBezTo>
                    <a:cubicBezTo>
                      <a:pt x="4750" y="3436"/>
                      <a:pt x="5284" y="4909"/>
                      <a:pt x="4360" y="5674"/>
                    </a:cubicBezTo>
                    <a:cubicBezTo>
                      <a:pt x="4216" y="5804"/>
                      <a:pt x="4129" y="5991"/>
                      <a:pt x="4129" y="6179"/>
                    </a:cubicBezTo>
                    <a:lnTo>
                      <a:pt x="4129" y="6655"/>
                    </a:lnTo>
                    <a:cubicBezTo>
                      <a:pt x="4129" y="6901"/>
                      <a:pt x="4331" y="7103"/>
                      <a:pt x="4591" y="7103"/>
                    </a:cubicBezTo>
                    <a:lnTo>
                      <a:pt x="7088" y="7103"/>
                    </a:lnTo>
                    <a:lnTo>
                      <a:pt x="7088" y="4577"/>
                    </a:lnTo>
                    <a:cubicBezTo>
                      <a:pt x="7088" y="4331"/>
                      <a:pt x="7290" y="4129"/>
                      <a:pt x="7550" y="4129"/>
                    </a:cubicBezTo>
                    <a:lnTo>
                      <a:pt x="8012" y="4129"/>
                    </a:lnTo>
                    <a:cubicBezTo>
                      <a:pt x="8214" y="4129"/>
                      <a:pt x="8402" y="4216"/>
                      <a:pt x="8532" y="4360"/>
                    </a:cubicBezTo>
                    <a:cubicBezTo>
                      <a:pt x="8795" y="4680"/>
                      <a:pt x="9150" y="4823"/>
                      <a:pt x="9499" y="4823"/>
                    </a:cubicBezTo>
                    <a:cubicBezTo>
                      <a:pt x="10143" y="4823"/>
                      <a:pt x="10769" y="4334"/>
                      <a:pt x="10769" y="3566"/>
                    </a:cubicBezTo>
                    <a:cubicBezTo>
                      <a:pt x="10769" y="2788"/>
                      <a:pt x="10142" y="2296"/>
                      <a:pt x="9496" y="2296"/>
                    </a:cubicBezTo>
                    <a:cubicBezTo>
                      <a:pt x="9148" y="2296"/>
                      <a:pt x="8795" y="2439"/>
                      <a:pt x="8532" y="2758"/>
                    </a:cubicBezTo>
                    <a:cubicBezTo>
                      <a:pt x="8402" y="2902"/>
                      <a:pt x="8214" y="2989"/>
                      <a:pt x="8012" y="2989"/>
                    </a:cubicBezTo>
                    <a:lnTo>
                      <a:pt x="7550" y="2989"/>
                    </a:lnTo>
                    <a:cubicBezTo>
                      <a:pt x="7305" y="2989"/>
                      <a:pt x="7088" y="2772"/>
                      <a:pt x="7088" y="2527"/>
                    </a:cubicBezTo>
                    <a:lnTo>
                      <a:pt x="7088" y="232"/>
                    </a:lnTo>
                    <a:cubicBezTo>
                      <a:pt x="7103" y="116"/>
                      <a:pt x="7002" y="1"/>
                      <a:pt x="6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7"/>
              <p:cNvSpPr/>
              <p:nvPr/>
            </p:nvSpPr>
            <p:spPr>
              <a:xfrm>
                <a:off x="4572005" y="2067834"/>
                <a:ext cx="251954" cy="382028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770" extrusionOk="0">
                    <a:moveTo>
                      <a:pt x="246" y="1"/>
                    </a:moveTo>
                    <a:cubicBezTo>
                      <a:pt x="116" y="1"/>
                      <a:pt x="15" y="102"/>
                      <a:pt x="15" y="232"/>
                    </a:cubicBezTo>
                    <a:lnTo>
                      <a:pt x="15" y="2512"/>
                    </a:lnTo>
                    <a:cubicBezTo>
                      <a:pt x="15" y="2772"/>
                      <a:pt x="217" y="2974"/>
                      <a:pt x="462" y="2974"/>
                    </a:cubicBezTo>
                    <a:lnTo>
                      <a:pt x="924" y="2974"/>
                    </a:lnTo>
                    <a:cubicBezTo>
                      <a:pt x="1126" y="2974"/>
                      <a:pt x="1314" y="2902"/>
                      <a:pt x="1444" y="2743"/>
                    </a:cubicBezTo>
                    <a:cubicBezTo>
                      <a:pt x="1705" y="2427"/>
                      <a:pt x="2056" y="2285"/>
                      <a:pt x="2402" y="2285"/>
                    </a:cubicBezTo>
                    <a:cubicBezTo>
                      <a:pt x="3050" y="2285"/>
                      <a:pt x="3681" y="2780"/>
                      <a:pt x="3681" y="3552"/>
                    </a:cubicBezTo>
                    <a:cubicBezTo>
                      <a:pt x="3681" y="4323"/>
                      <a:pt x="3050" y="4819"/>
                      <a:pt x="2402" y="4819"/>
                    </a:cubicBezTo>
                    <a:cubicBezTo>
                      <a:pt x="2056" y="4819"/>
                      <a:pt x="1705" y="4677"/>
                      <a:pt x="1444" y="4360"/>
                    </a:cubicBezTo>
                    <a:cubicBezTo>
                      <a:pt x="1314" y="4201"/>
                      <a:pt x="1126" y="4115"/>
                      <a:pt x="924" y="4115"/>
                    </a:cubicBezTo>
                    <a:lnTo>
                      <a:pt x="448" y="4115"/>
                    </a:lnTo>
                    <a:cubicBezTo>
                      <a:pt x="202" y="4115"/>
                      <a:pt x="0" y="4317"/>
                      <a:pt x="0" y="4577"/>
                    </a:cubicBezTo>
                    <a:lnTo>
                      <a:pt x="0" y="7103"/>
                    </a:lnTo>
                    <a:lnTo>
                      <a:pt x="2526" y="7103"/>
                    </a:lnTo>
                    <a:cubicBezTo>
                      <a:pt x="2772" y="7103"/>
                      <a:pt x="2974" y="7305"/>
                      <a:pt x="2974" y="7565"/>
                    </a:cubicBezTo>
                    <a:lnTo>
                      <a:pt x="2974" y="8012"/>
                    </a:lnTo>
                    <a:cubicBezTo>
                      <a:pt x="2988" y="8214"/>
                      <a:pt x="2902" y="8402"/>
                      <a:pt x="2743" y="8532"/>
                    </a:cubicBezTo>
                    <a:cubicBezTo>
                      <a:pt x="1833" y="9283"/>
                      <a:pt x="2368" y="10769"/>
                      <a:pt x="3551" y="10769"/>
                    </a:cubicBezTo>
                    <a:cubicBezTo>
                      <a:pt x="4735" y="10769"/>
                      <a:pt x="5269" y="9283"/>
                      <a:pt x="4360" y="8532"/>
                    </a:cubicBezTo>
                    <a:cubicBezTo>
                      <a:pt x="4201" y="8402"/>
                      <a:pt x="4114" y="8214"/>
                      <a:pt x="4129" y="8012"/>
                    </a:cubicBezTo>
                    <a:lnTo>
                      <a:pt x="4129" y="7550"/>
                    </a:lnTo>
                    <a:cubicBezTo>
                      <a:pt x="4129" y="7305"/>
                      <a:pt x="4331" y="7103"/>
                      <a:pt x="4576" y="7103"/>
                    </a:cubicBezTo>
                    <a:lnTo>
                      <a:pt x="6886" y="7103"/>
                    </a:lnTo>
                    <a:cubicBezTo>
                      <a:pt x="7001" y="7103"/>
                      <a:pt x="7102" y="7002"/>
                      <a:pt x="7102" y="6872"/>
                    </a:cubicBezTo>
                    <a:lnTo>
                      <a:pt x="7102" y="925"/>
                    </a:lnTo>
                    <a:cubicBezTo>
                      <a:pt x="7102" y="419"/>
                      <a:pt x="6698" y="1"/>
                      <a:pt x="6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7"/>
              <p:cNvSpPr/>
              <p:nvPr/>
            </p:nvSpPr>
            <p:spPr>
              <a:xfrm>
                <a:off x="4441931" y="2319256"/>
                <a:ext cx="382039" cy="252493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18" extrusionOk="0">
                    <a:moveTo>
                      <a:pt x="3682" y="0"/>
                    </a:moveTo>
                    <a:lnTo>
                      <a:pt x="3682" y="2527"/>
                    </a:lnTo>
                    <a:cubicBezTo>
                      <a:pt x="3682" y="2786"/>
                      <a:pt x="3480" y="2989"/>
                      <a:pt x="3220" y="2989"/>
                    </a:cubicBezTo>
                    <a:lnTo>
                      <a:pt x="2758" y="2989"/>
                    </a:lnTo>
                    <a:cubicBezTo>
                      <a:pt x="2556" y="2989"/>
                      <a:pt x="2368" y="2902"/>
                      <a:pt x="2238" y="2743"/>
                    </a:cubicBezTo>
                    <a:cubicBezTo>
                      <a:pt x="1977" y="2426"/>
                      <a:pt x="1626" y="2285"/>
                      <a:pt x="1279" y="2285"/>
                    </a:cubicBezTo>
                    <a:cubicBezTo>
                      <a:pt x="632" y="2285"/>
                      <a:pt x="1" y="2780"/>
                      <a:pt x="1" y="3552"/>
                    </a:cubicBezTo>
                    <a:cubicBezTo>
                      <a:pt x="1" y="4323"/>
                      <a:pt x="632" y="4818"/>
                      <a:pt x="1279" y="4818"/>
                    </a:cubicBezTo>
                    <a:cubicBezTo>
                      <a:pt x="1626" y="4818"/>
                      <a:pt x="1977" y="4677"/>
                      <a:pt x="2238" y="4360"/>
                    </a:cubicBezTo>
                    <a:cubicBezTo>
                      <a:pt x="2368" y="4201"/>
                      <a:pt x="2556" y="4129"/>
                      <a:pt x="2758" y="4129"/>
                    </a:cubicBezTo>
                    <a:lnTo>
                      <a:pt x="3220" y="4129"/>
                    </a:lnTo>
                    <a:cubicBezTo>
                      <a:pt x="3465" y="4129"/>
                      <a:pt x="3667" y="4331"/>
                      <a:pt x="3667" y="4591"/>
                    </a:cubicBezTo>
                    <a:lnTo>
                      <a:pt x="3667" y="6872"/>
                    </a:lnTo>
                    <a:cubicBezTo>
                      <a:pt x="3667" y="7002"/>
                      <a:pt x="3768" y="7117"/>
                      <a:pt x="3913" y="7117"/>
                    </a:cubicBezTo>
                    <a:lnTo>
                      <a:pt x="9860" y="7117"/>
                    </a:lnTo>
                    <a:cubicBezTo>
                      <a:pt x="10365" y="7117"/>
                      <a:pt x="10769" y="6698"/>
                      <a:pt x="10769" y="6193"/>
                    </a:cubicBezTo>
                    <a:lnTo>
                      <a:pt x="10769" y="246"/>
                    </a:lnTo>
                    <a:cubicBezTo>
                      <a:pt x="10769" y="116"/>
                      <a:pt x="10668" y="15"/>
                      <a:pt x="10553" y="15"/>
                    </a:cubicBezTo>
                    <a:lnTo>
                      <a:pt x="8272" y="15"/>
                    </a:lnTo>
                    <a:cubicBezTo>
                      <a:pt x="8012" y="15"/>
                      <a:pt x="7810" y="217"/>
                      <a:pt x="7810" y="477"/>
                    </a:cubicBezTo>
                    <a:lnTo>
                      <a:pt x="7810" y="924"/>
                    </a:lnTo>
                    <a:cubicBezTo>
                      <a:pt x="7796" y="1126"/>
                      <a:pt x="7882" y="1314"/>
                      <a:pt x="8041" y="1444"/>
                    </a:cubicBezTo>
                    <a:cubicBezTo>
                      <a:pt x="8951" y="2195"/>
                      <a:pt x="8416" y="3681"/>
                      <a:pt x="7233" y="3681"/>
                    </a:cubicBezTo>
                    <a:cubicBezTo>
                      <a:pt x="6049" y="3681"/>
                      <a:pt x="5515" y="2195"/>
                      <a:pt x="6424" y="1444"/>
                    </a:cubicBezTo>
                    <a:cubicBezTo>
                      <a:pt x="6583" y="1314"/>
                      <a:pt x="6670" y="1126"/>
                      <a:pt x="6670" y="924"/>
                    </a:cubicBezTo>
                    <a:lnTo>
                      <a:pt x="6670" y="462"/>
                    </a:lnTo>
                    <a:cubicBezTo>
                      <a:pt x="6670" y="203"/>
                      <a:pt x="6453" y="0"/>
                      <a:pt x="6208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7"/>
              <p:cNvSpPr/>
              <p:nvPr/>
            </p:nvSpPr>
            <p:spPr>
              <a:xfrm>
                <a:off x="4320051" y="2189714"/>
                <a:ext cx="252493" cy="381507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10755" extrusionOk="0">
                    <a:moveTo>
                      <a:pt x="3566" y="0"/>
                    </a:moveTo>
                    <a:cubicBezTo>
                      <a:pt x="2383" y="0"/>
                      <a:pt x="1849" y="1473"/>
                      <a:pt x="2758" y="2238"/>
                    </a:cubicBezTo>
                    <a:cubicBezTo>
                      <a:pt x="2917" y="2368"/>
                      <a:pt x="2989" y="2555"/>
                      <a:pt x="2989" y="2743"/>
                    </a:cubicBezTo>
                    <a:lnTo>
                      <a:pt x="2989" y="3205"/>
                    </a:lnTo>
                    <a:cubicBezTo>
                      <a:pt x="2989" y="3465"/>
                      <a:pt x="2787" y="3667"/>
                      <a:pt x="2527" y="3667"/>
                    </a:cubicBezTo>
                    <a:lnTo>
                      <a:pt x="246" y="3667"/>
                    </a:lnTo>
                    <a:cubicBezTo>
                      <a:pt x="238" y="3666"/>
                      <a:pt x="230" y="3665"/>
                      <a:pt x="222" y="3665"/>
                    </a:cubicBezTo>
                    <a:cubicBezTo>
                      <a:pt x="102" y="3665"/>
                      <a:pt x="1" y="3762"/>
                      <a:pt x="1" y="3883"/>
                    </a:cubicBezTo>
                    <a:lnTo>
                      <a:pt x="1" y="9845"/>
                    </a:lnTo>
                    <a:cubicBezTo>
                      <a:pt x="1" y="10350"/>
                      <a:pt x="405" y="10755"/>
                      <a:pt x="925" y="10755"/>
                    </a:cubicBezTo>
                    <a:lnTo>
                      <a:pt x="6872" y="10755"/>
                    </a:lnTo>
                    <a:cubicBezTo>
                      <a:pt x="7002" y="10755"/>
                      <a:pt x="7103" y="10654"/>
                      <a:pt x="7103" y="10524"/>
                    </a:cubicBezTo>
                    <a:lnTo>
                      <a:pt x="7103" y="8257"/>
                    </a:lnTo>
                    <a:cubicBezTo>
                      <a:pt x="7103" y="7997"/>
                      <a:pt x="6901" y="7795"/>
                      <a:pt x="6641" y="7795"/>
                    </a:cubicBezTo>
                    <a:lnTo>
                      <a:pt x="6194" y="7795"/>
                    </a:lnTo>
                    <a:cubicBezTo>
                      <a:pt x="5992" y="7795"/>
                      <a:pt x="5804" y="7882"/>
                      <a:pt x="5674" y="8026"/>
                    </a:cubicBezTo>
                    <a:cubicBezTo>
                      <a:pt x="5408" y="8343"/>
                      <a:pt x="5055" y="8485"/>
                      <a:pt x="4709" y="8485"/>
                    </a:cubicBezTo>
                    <a:cubicBezTo>
                      <a:pt x="4062" y="8485"/>
                      <a:pt x="3437" y="7989"/>
                      <a:pt x="3437" y="7218"/>
                    </a:cubicBezTo>
                    <a:cubicBezTo>
                      <a:pt x="3437" y="6450"/>
                      <a:pt x="4057" y="5955"/>
                      <a:pt x="4701" y="5955"/>
                    </a:cubicBezTo>
                    <a:cubicBezTo>
                      <a:pt x="5050" y="5955"/>
                      <a:pt x="5406" y="6100"/>
                      <a:pt x="5674" y="6424"/>
                    </a:cubicBezTo>
                    <a:cubicBezTo>
                      <a:pt x="5804" y="6568"/>
                      <a:pt x="5992" y="6655"/>
                      <a:pt x="6194" y="6655"/>
                    </a:cubicBezTo>
                    <a:lnTo>
                      <a:pt x="6656" y="6655"/>
                    </a:lnTo>
                    <a:cubicBezTo>
                      <a:pt x="6916" y="6655"/>
                      <a:pt x="7118" y="6453"/>
                      <a:pt x="7118" y="6193"/>
                    </a:cubicBezTo>
                    <a:lnTo>
                      <a:pt x="7118" y="3667"/>
                    </a:lnTo>
                    <a:lnTo>
                      <a:pt x="4591" y="3667"/>
                    </a:lnTo>
                    <a:cubicBezTo>
                      <a:pt x="4346" y="3667"/>
                      <a:pt x="4129" y="3465"/>
                      <a:pt x="4129" y="3219"/>
                    </a:cubicBezTo>
                    <a:lnTo>
                      <a:pt x="4129" y="2743"/>
                    </a:lnTo>
                    <a:cubicBezTo>
                      <a:pt x="4129" y="2555"/>
                      <a:pt x="4216" y="2368"/>
                      <a:pt x="4375" y="2238"/>
                    </a:cubicBezTo>
                    <a:cubicBezTo>
                      <a:pt x="5284" y="1473"/>
                      <a:pt x="4750" y="0"/>
                      <a:pt x="3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878CF0"/>
                  </a:solidFill>
                </a:endParaRPr>
              </a:p>
            </p:txBody>
          </p:sp>
          <p:sp>
            <p:nvSpPr>
              <p:cNvPr id="687" name="Google Shape;687;p57"/>
              <p:cNvSpPr/>
              <p:nvPr/>
            </p:nvSpPr>
            <p:spPr>
              <a:xfrm>
                <a:off x="4320583" y="2319256"/>
                <a:ext cx="56862" cy="25196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231" y="0"/>
                    </a:moveTo>
                    <a:cubicBezTo>
                      <a:pt x="101" y="0"/>
                      <a:pt x="0" y="101"/>
                      <a:pt x="0" y="231"/>
                    </a:cubicBezTo>
                    <a:lnTo>
                      <a:pt x="0" y="6193"/>
                    </a:lnTo>
                    <a:cubicBezTo>
                      <a:pt x="0" y="6698"/>
                      <a:pt x="405" y="7103"/>
                      <a:pt x="910" y="7103"/>
                    </a:cubicBezTo>
                    <a:lnTo>
                      <a:pt x="1603" y="7103"/>
                    </a:lnTo>
                    <a:cubicBezTo>
                      <a:pt x="1097" y="7103"/>
                      <a:pt x="693" y="6698"/>
                      <a:pt x="693" y="6193"/>
                    </a:cubicBezTo>
                    <a:lnTo>
                      <a:pt x="693" y="231"/>
                    </a:lnTo>
                    <a:cubicBezTo>
                      <a:pt x="693" y="101"/>
                      <a:pt x="794" y="0"/>
                      <a:pt x="9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7"/>
              <p:cNvSpPr/>
              <p:nvPr/>
            </p:nvSpPr>
            <p:spPr>
              <a:xfrm>
                <a:off x="4385709" y="2190033"/>
                <a:ext cx="69063" cy="12975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658" extrusionOk="0">
                    <a:moveTo>
                      <a:pt x="1714" y="0"/>
                    </a:moveTo>
                    <a:cubicBezTo>
                      <a:pt x="590" y="0"/>
                      <a:pt x="1" y="1444"/>
                      <a:pt x="907" y="2229"/>
                    </a:cubicBezTo>
                    <a:cubicBezTo>
                      <a:pt x="1066" y="2359"/>
                      <a:pt x="1138" y="2546"/>
                      <a:pt x="1138" y="2748"/>
                    </a:cubicBezTo>
                    <a:lnTo>
                      <a:pt x="1138" y="3196"/>
                    </a:lnTo>
                    <a:cubicBezTo>
                      <a:pt x="1138" y="3456"/>
                      <a:pt x="936" y="3658"/>
                      <a:pt x="676" y="3658"/>
                    </a:cubicBezTo>
                    <a:lnTo>
                      <a:pt x="1138" y="3658"/>
                    </a:lnTo>
                    <a:cubicBezTo>
                      <a:pt x="1398" y="3658"/>
                      <a:pt x="1600" y="3456"/>
                      <a:pt x="1600" y="3196"/>
                    </a:cubicBezTo>
                    <a:lnTo>
                      <a:pt x="1600" y="2734"/>
                    </a:lnTo>
                    <a:cubicBezTo>
                      <a:pt x="1600" y="2546"/>
                      <a:pt x="1513" y="2359"/>
                      <a:pt x="1369" y="2229"/>
                    </a:cubicBezTo>
                    <a:cubicBezTo>
                      <a:pt x="561" y="1536"/>
                      <a:pt x="893" y="222"/>
                      <a:pt x="1946" y="20"/>
                    </a:cubicBezTo>
                    <a:cubicBezTo>
                      <a:pt x="1867" y="7"/>
                      <a:pt x="1789" y="0"/>
                      <a:pt x="1714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7"/>
              <p:cNvSpPr/>
              <p:nvPr/>
            </p:nvSpPr>
            <p:spPr>
              <a:xfrm>
                <a:off x="4320583" y="2067834"/>
                <a:ext cx="56861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910" y="7103"/>
                    </a:lnTo>
                    <a:cubicBezTo>
                      <a:pt x="794" y="7103"/>
                      <a:pt x="693" y="7002"/>
                      <a:pt x="693" y="6872"/>
                    </a:cubicBezTo>
                    <a:lnTo>
                      <a:pt x="693" y="925"/>
                    </a:lnTo>
                    <a:cubicBezTo>
                      <a:pt x="693" y="405"/>
                      <a:pt x="1097" y="1"/>
                      <a:pt x="1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7"/>
              <p:cNvSpPr/>
              <p:nvPr/>
            </p:nvSpPr>
            <p:spPr>
              <a:xfrm>
                <a:off x="4665686" y="2148567"/>
                <a:ext cx="60976" cy="90062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2539" extrusionOk="0">
                    <a:moveTo>
                      <a:pt x="347" y="0"/>
                    </a:moveTo>
                    <a:cubicBezTo>
                      <a:pt x="233" y="0"/>
                      <a:pt x="116" y="16"/>
                      <a:pt x="1" y="49"/>
                    </a:cubicBezTo>
                    <a:cubicBezTo>
                      <a:pt x="1343" y="323"/>
                      <a:pt x="1343" y="2228"/>
                      <a:pt x="15" y="2517"/>
                    </a:cubicBezTo>
                    <a:cubicBezTo>
                      <a:pt x="87" y="2532"/>
                      <a:pt x="163" y="2539"/>
                      <a:pt x="241" y="2539"/>
                    </a:cubicBezTo>
                    <a:cubicBezTo>
                      <a:pt x="318" y="2539"/>
                      <a:pt x="398" y="2532"/>
                      <a:pt x="477" y="2517"/>
                    </a:cubicBezTo>
                    <a:cubicBezTo>
                      <a:pt x="1213" y="2445"/>
                      <a:pt x="1719" y="1752"/>
                      <a:pt x="1589" y="1016"/>
                    </a:cubicBezTo>
                    <a:cubicBezTo>
                      <a:pt x="1468" y="412"/>
                      <a:pt x="933" y="0"/>
                      <a:pt x="34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7"/>
              <p:cNvSpPr/>
              <p:nvPr/>
            </p:nvSpPr>
            <p:spPr>
              <a:xfrm>
                <a:off x="4572502" y="2067834"/>
                <a:ext cx="32315" cy="1060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232" y="1"/>
                    </a:moveTo>
                    <a:cubicBezTo>
                      <a:pt x="102" y="1"/>
                      <a:pt x="1" y="102"/>
                      <a:pt x="1" y="232"/>
                    </a:cubicBezTo>
                    <a:lnTo>
                      <a:pt x="1" y="2527"/>
                    </a:lnTo>
                    <a:cubicBezTo>
                      <a:pt x="1" y="2772"/>
                      <a:pt x="203" y="2974"/>
                      <a:pt x="448" y="2989"/>
                    </a:cubicBezTo>
                    <a:lnTo>
                      <a:pt x="910" y="2989"/>
                    </a:lnTo>
                    <a:cubicBezTo>
                      <a:pt x="665" y="2974"/>
                      <a:pt x="448" y="2772"/>
                      <a:pt x="448" y="2527"/>
                    </a:cubicBezTo>
                    <a:lnTo>
                      <a:pt x="448" y="232"/>
                    </a:lnTo>
                    <a:cubicBezTo>
                      <a:pt x="448" y="102"/>
                      <a:pt x="549" y="1"/>
                      <a:pt x="679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7"/>
              <p:cNvSpPr/>
              <p:nvPr/>
            </p:nvSpPr>
            <p:spPr>
              <a:xfrm>
                <a:off x="4572502" y="2214296"/>
                <a:ext cx="32315" cy="10549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74" extrusionOk="0">
                    <a:moveTo>
                      <a:pt x="448" y="0"/>
                    </a:moveTo>
                    <a:cubicBezTo>
                      <a:pt x="203" y="0"/>
                      <a:pt x="1" y="202"/>
                      <a:pt x="1" y="448"/>
                    </a:cubicBezTo>
                    <a:lnTo>
                      <a:pt x="1" y="2974"/>
                    </a:lnTo>
                    <a:lnTo>
                      <a:pt x="448" y="2974"/>
                    </a:lnTo>
                    <a:lnTo>
                      <a:pt x="448" y="448"/>
                    </a:lnTo>
                    <a:cubicBezTo>
                      <a:pt x="448" y="202"/>
                      <a:pt x="665" y="0"/>
                      <a:pt x="910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7"/>
              <p:cNvSpPr/>
              <p:nvPr/>
            </p:nvSpPr>
            <p:spPr>
              <a:xfrm>
                <a:off x="4641104" y="2319752"/>
                <a:ext cx="65092" cy="12986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61" extrusionOk="0">
                    <a:moveTo>
                      <a:pt x="578" y="1"/>
                    </a:moveTo>
                    <a:cubicBezTo>
                      <a:pt x="824" y="1"/>
                      <a:pt x="1026" y="203"/>
                      <a:pt x="1026" y="463"/>
                    </a:cubicBezTo>
                    <a:lnTo>
                      <a:pt x="1026" y="925"/>
                    </a:lnTo>
                    <a:cubicBezTo>
                      <a:pt x="1026" y="1127"/>
                      <a:pt x="939" y="1314"/>
                      <a:pt x="795" y="1444"/>
                    </a:cubicBezTo>
                    <a:cubicBezTo>
                      <a:pt x="1" y="2108"/>
                      <a:pt x="319" y="3408"/>
                      <a:pt x="1329" y="3639"/>
                    </a:cubicBezTo>
                    <a:cubicBezTo>
                      <a:pt x="1416" y="3653"/>
                      <a:pt x="1499" y="3660"/>
                      <a:pt x="1582" y="3660"/>
                    </a:cubicBezTo>
                    <a:cubicBezTo>
                      <a:pt x="1665" y="3660"/>
                      <a:pt x="1748" y="3653"/>
                      <a:pt x="1834" y="3639"/>
                    </a:cubicBezTo>
                    <a:lnTo>
                      <a:pt x="1791" y="3624"/>
                    </a:lnTo>
                    <a:cubicBezTo>
                      <a:pt x="780" y="3393"/>
                      <a:pt x="463" y="2108"/>
                      <a:pt x="1257" y="1430"/>
                    </a:cubicBezTo>
                    <a:cubicBezTo>
                      <a:pt x="1401" y="1314"/>
                      <a:pt x="1488" y="1112"/>
                      <a:pt x="1488" y="925"/>
                    </a:cubicBezTo>
                    <a:lnTo>
                      <a:pt x="1488" y="463"/>
                    </a:lnTo>
                    <a:cubicBezTo>
                      <a:pt x="1488" y="203"/>
                      <a:pt x="1286" y="1"/>
                      <a:pt x="1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7"/>
              <p:cNvSpPr/>
              <p:nvPr/>
            </p:nvSpPr>
            <p:spPr>
              <a:xfrm>
                <a:off x="4556114" y="2319256"/>
                <a:ext cx="32315" cy="106027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448" y="0"/>
                    </a:moveTo>
                    <a:lnTo>
                      <a:pt x="448" y="2527"/>
                    </a:lnTo>
                    <a:cubicBezTo>
                      <a:pt x="448" y="2786"/>
                      <a:pt x="246" y="2989"/>
                      <a:pt x="1" y="2989"/>
                    </a:cubicBezTo>
                    <a:lnTo>
                      <a:pt x="463" y="2989"/>
                    </a:lnTo>
                    <a:cubicBezTo>
                      <a:pt x="708" y="2989"/>
                      <a:pt x="910" y="2786"/>
                      <a:pt x="910" y="2527"/>
                    </a:cubicBez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7"/>
              <p:cNvSpPr/>
              <p:nvPr/>
            </p:nvSpPr>
            <p:spPr>
              <a:xfrm>
                <a:off x="4433737" y="2400911"/>
                <a:ext cx="61474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540" extrusionOk="0">
                    <a:moveTo>
                      <a:pt x="1487" y="1"/>
                    </a:moveTo>
                    <a:cubicBezTo>
                      <a:pt x="1412" y="1"/>
                      <a:pt x="1336" y="8"/>
                      <a:pt x="1256" y="23"/>
                    </a:cubicBezTo>
                    <a:cubicBezTo>
                      <a:pt x="520" y="95"/>
                      <a:pt x="1" y="788"/>
                      <a:pt x="145" y="1509"/>
                    </a:cubicBezTo>
                    <a:cubicBezTo>
                      <a:pt x="254" y="2126"/>
                      <a:pt x="787" y="2540"/>
                      <a:pt x="1382" y="2540"/>
                    </a:cubicBezTo>
                    <a:cubicBezTo>
                      <a:pt x="1497" y="2540"/>
                      <a:pt x="1615" y="2524"/>
                      <a:pt x="1733" y="2491"/>
                    </a:cubicBezTo>
                    <a:cubicBezTo>
                      <a:pt x="1026" y="2361"/>
                      <a:pt x="578" y="1683"/>
                      <a:pt x="737" y="990"/>
                    </a:cubicBezTo>
                    <a:cubicBezTo>
                      <a:pt x="838" y="499"/>
                      <a:pt x="1228" y="109"/>
                      <a:pt x="1718" y="23"/>
                    </a:cubicBezTo>
                    <a:cubicBezTo>
                      <a:pt x="1639" y="8"/>
                      <a:pt x="1563" y="1"/>
                      <a:pt x="14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7"/>
              <p:cNvSpPr/>
              <p:nvPr/>
            </p:nvSpPr>
            <p:spPr>
              <a:xfrm>
                <a:off x="4556114" y="2465682"/>
                <a:ext cx="40510" cy="1055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975" extrusionOk="0">
                    <a:moveTo>
                      <a:pt x="1" y="1"/>
                    </a:moveTo>
                    <a:cubicBezTo>
                      <a:pt x="246" y="1"/>
                      <a:pt x="448" y="203"/>
                      <a:pt x="448" y="463"/>
                    </a:cubicBezTo>
                    <a:lnTo>
                      <a:pt x="448" y="2744"/>
                    </a:lnTo>
                    <a:cubicBezTo>
                      <a:pt x="448" y="2874"/>
                      <a:pt x="549" y="2975"/>
                      <a:pt x="679" y="2975"/>
                    </a:cubicBezTo>
                    <a:lnTo>
                      <a:pt x="1141" y="2975"/>
                    </a:lnTo>
                    <a:cubicBezTo>
                      <a:pt x="1011" y="2975"/>
                      <a:pt x="910" y="2874"/>
                      <a:pt x="910" y="2744"/>
                    </a:cubicBezTo>
                    <a:lnTo>
                      <a:pt x="910" y="463"/>
                    </a:lnTo>
                    <a:cubicBezTo>
                      <a:pt x="910" y="203"/>
                      <a:pt x="708" y="1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7" name="Google Shape;697;p57"/>
          <p:cNvGrpSpPr/>
          <p:nvPr/>
        </p:nvGrpSpPr>
        <p:grpSpPr>
          <a:xfrm>
            <a:off x="1519650" y="1691250"/>
            <a:ext cx="785100" cy="785100"/>
            <a:chOff x="1519650" y="1915150"/>
            <a:chExt cx="785100" cy="785100"/>
          </a:xfrm>
        </p:grpSpPr>
        <p:sp>
          <p:nvSpPr>
            <p:cNvPr id="698" name="Google Shape;698;p57"/>
            <p:cNvSpPr/>
            <p:nvPr/>
          </p:nvSpPr>
          <p:spPr>
            <a:xfrm>
              <a:off x="15196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57"/>
            <p:cNvGrpSpPr/>
            <p:nvPr/>
          </p:nvGrpSpPr>
          <p:grpSpPr>
            <a:xfrm>
              <a:off x="1630085" y="2067819"/>
              <a:ext cx="564238" cy="479748"/>
              <a:chOff x="2774354" y="2009990"/>
              <a:chExt cx="372017" cy="316310"/>
            </a:xfrm>
          </p:grpSpPr>
          <p:sp>
            <p:nvSpPr>
              <p:cNvPr id="700" name="Google Shape;700;p57"/>
              <p:cNvSpPr/>
              <p:nvPr/>
            </p:nvSpPr>
            <p:spPr>
              <a:xfrm>
                <a:off x="2948055" y="2090995"/>
                <a:ext cx="191134" cy="17409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641" extrusionOk="0">
                    <a:moveTo>
                      <a:pt x="4591" y="0"/>
                    </a:moveTo>
                    <a:lnTo>
                      <a:pt x="3191" y="1068"/>
                    </a:lnTo>
                    <a:lnTo>
                      <a:pt x="2021" y="679"/>
                    </a:lnTo>
                    <a:lnTo>
                      <a:pt x="0" y="2324"/>
                    </a:lnTo>
                    <a:lnTo>
                      <a:pt x="3118" y="6640"/>
                    </a:lnTo>
                    <a:lnTo>
                      <a:pt x="7290" y="3667"/>
                    </a:lnTo>
                    <a:lnTo>
                      <a:pt x="4591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7"/>
              <p:cNvSpPr/>
              <p:nvPr/>
            </p:nvSpPr>
            <p:spPr>
              <a:xfrm>
                <a:off x="3033568" y="2009990"/>
                <a:ext cx="112803" cy="206889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7892" extrusionOk="0">
                    <a:moveTo>
                      <a:pt x="4302" y="1"/>
                    </a:moveTo>
                    <a:lnTo>
                      <a:pt x="131" y="2960"/>
                    </a:lnTo>
                    <a:cubicBezTo>
                      <a:pt x="30" y="3032"/>
                      <a:pt x="1" y="3177"/>
                      <a:pt x="87" y="3278"/>
                    </a:cubicBezTo>
                    <a:lnTo>
                      <a:pt x="3581" y="7810"/>
                    </a:lnTo>
                    <a:cubicBezTo>
                      <a:pt x="3631" y="7861"/>
                      <a:pt x="3696" y="7892"/>
                      <a:pt x="3761" y="7892"/>
                    </a:cubicBezTo>
                    <a:cubicBezTo>
                      <a:pt x="3809" y="7892"/>
                      <a:pt x="3856" y="7876"/>
                      <a:pt x="3898" y="7839"/>
                    </a:cubicBezTo>
                    <a:lnTo>
                      <a:pt x="4302" y="7522"/>
                    </a:lnTo>
                    <a:lnTo>
                      <a:pt x="4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7"/>
              <p:cNvSpPr/>
              <p:nvPr/>
            </p:nvSpPr>
            <p:spPr>
              <a:xfrm>
                <a:off x="3110404" y="2165524"/>
                <a:ext cx="35600" cy="5135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59" extrusionOk="0">
                    <a:moveTo>
                      <a:pt x="1357" y="1"/>
                    </a:moveTo>
                    <a:lnTo>
                      <a:pt x="0" y="1040"/>
                    </a:lnTo>
                    <a:lnTo>
                      <a:pt x="650" y="1877"/>
                    </a:lnTo>
                    <a:cubicBezTo>
                      <a:pt x="692" y="1928"/>
                      <a:pt x="758" y="1959"/>
                      <a:pt x="823" y="1959"/>
                    </a:cubicBezTo>
                    <a:cubicBezTo>
                      <a:pt x="870" y="1959"/>
                      <a:pt x="917" y="1943"/>
                      <a:pt x="953" y="1906"/>
                    </a:cubicBezTo>
                    <a:lnTo>
                      <a:pt x="1357" y="1589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7"/>
              <p:cNvSpPr/>
              <p:nvPr/>
            </p:nvSpPr>
            <p:spPr>
              <a:xfrm>
                <a:off x="2960533" y="2148510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0"/>
                    </a:moveTo>
                    <a:lnTo>
                      <a:pt x="1" y="1169"/>
                    </a:lnTo>
                    <a:lnTo>
                      <a:pt x="4476" y="3609"/>
                    </a:lnTo>
                    <a:cubicBezTo>
                      <a:pt x="4575" y="3663"/>
                      <a:pt x="4682" y="3689"/>
                      <a:pt x="4789" y="3689"/>
                    </a:cubicBezTo>
                    <a:cubicBezTo>
                      <a:pt x="5023" y="3689"/>
                      <a:pt x="5252" y="3563"/>
                      <a:pt x="5371" y="3335"/>
                    </a:cubicBezTo>
                    <a:cubicBezTo>
                      <a:pt x="5544" y="3017"/>
                      <a:pt x="5428" y="2613"/>
                      <a:pt x="5111" y="2440"/>
                    </a:cubicBez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7"/>
              <p:cNvSpPr/>
              <p:nvPr/>
            </p:nvSpPr>
            <p:spPr>
              <a:xfrm>
                <a:off x="3017315" y="2196930"/>
                <a:ext cx="85540" cy="48419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847" extrusionOk="0">
                    <a:moveTo>
                      <a:pt x="289" y="1"/>
                    </a:moveTo>
                    <a:lnTo>
                      <a:pt x="0" y="506"/>
                    </a:lnTo>
                    <a:lnTo>
                      <a:pt x="2310" y="1762"/>
                    </a:lnTo>
                    <a:cubicBezTo>
                      <a:pt x="2412" y="1820"/>
                      <a:pt x="2522" y="1847"/>
                      <a:pt x="2630" y="1847"/>
                    </a:cubicBezTo>
                    <a:cubicBezTo>
                      <a:pt x="2901" y="1847"/>
                      <a:pt x="3159" y="1676"/>
                      <a:pt x="3262" y="1387"/>
                    </a:cubicBezTo>
                    <a:lnTo>
                      <a:pt x="3262" y="1387"/>
                    </a:lnTo>
                    <a:cubicBezTo>
                      <a:pt x="3187" y="1410"/>
                      <a:pt x="3112" y="1421"/>
                      <a:pt x="3039" y="1421"/>
                    </a:cubicBezTo>
                    <a:cubicBezTo>
                      <a:pt x="2929" y="1421"/>
                      <a:pt x="2824" y="1395"/>
                      <a:pt x="2728" y="1343"/>
                    </a:cubicBez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7"/>
              <p:cNvSpPr/>
              <p:nvPr/>
            </p:nvSpPr>
            <p:spPr>
              <a:xfrm>
                <a:off x="2933663" y="2173467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1"/>
                    </a:moveTo>
                    <a:lnTo>
                      <a:pt x="1" y="1170"/>
                    </a:lnTo>
                    <a:lnTo>
                      <a:pt x="4476" y="3610"/>
                    </a:lnTo>
                    <a:cubicBezTo>
                      <a:pt x="4575" y="3664"/>
                      <a:pt x="4682" y="3690"/>
                      <a:pt x="4789" y="3690"/>
                    </a:cubicBezTo>
                    <a:cubicBezTo>
                      <a:pt x="5023" y="3690"/>
                      <a:pt x="5252" y="3564"/>
                      <a:pt x="5371" y="3336"/>
                    </a:cubicBezTo>
                    <a:cubicBezTo>
                      <a:pt x="5544" y="3018"/>
                      <a:pt x="5428" y="2614"/>
                      <a:pt x="5111" y="2441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7"/>
              <p:cNvSpPr/>
              <p:nvPr/>
            </p:nvSpPr>
            <p:spPr>
              <a:xfrm>
                <a:off x="2999515" y="2228361"/>
                <a:ext cx="76102" cy="4160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587" extrusionOk="0">
                    <a:moveTo>
                      <a:pt x="260" y="0"/>
                    </a:moveTo>
                    <a:lnTo>
                      <a:pt x="1" y="448"/>
                    </a:lnTo>
                    <a:lnTo>
                      <a:pt x="1949" y="1501"/>
                    </a:lnTo>
                    <a:cubicBezTo>
                      <a:pt x="2053" y="1559"/>
                      <a:pt x="2163" y="1586"/>
                      <a:pt x="2272" y="1586"/>
                    </a:cubicBezTo>
                    <a:cubicBezTo>
                      <a:pt x="2542" y="1586"/>
                      <a:pt x="2799" y="1419"/>
                      <a:pt x="2902" y="1140"/>
                    </a:cubicBezTo>
                    <a:lnTo>
                      <a:pt x="2902" y="1140"/>
                    </a:lnTo>
                    <a:cubicBezTo>
                      <a:pt x="2816" y="1180"/>
                      <a:pt x="2724" y="1199"/>
                      <a:pt x="2631" y="1199"/>
                    </a:cubicBezTo>
                    <a:cubicBezTo>
                      <a:pt x="2522" y="1199"/>
                      <a:pt x="2412" y="1173"/>
                      <a:pt x="2310" y="1126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7"/>
              <p:cNvSpPr/>
              <p:nvPr/>
            </p:nvSpPr>
            <p:spPr>
              <a:xfrm>
                <a:off x="2906425" y="2198450"/>
                <a:ext cx="145729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90" extrusionOk="0">
                    <a:moveTo>
                      <a:pt x="650" y="1"/>
                    </a:moveTo>
                    <a:lnTo>
                      <a:pt x="0" y="1170"/>
                    </a:lnTo>
                    <a:lnTo>
                      <a:pt x="4490" y="3610"/>
                    </a:lnTo>
                    <a:cubicBezTo>
                      <a:pt x="4590" y="3664"/>
                      <a:pt x="4698" y="3690"/>
                      <a:pt x="4806" y="3690"/>
                    </a:cubicBezTo>
                    <a:cubicBezTo>
                      <a:pt x="5039" y="3690"/>
                      <a:pt x="5266" y="3567"/>
                      <a:pt x="5385" y="3350"/>
                    </a:cubicBezTo>
                    <a:cubicBezTo>
                      <a:pt x="5558" y="3018"/>
                      <a:pt x="5443" y="2613"/>
                      <a:pt x="5125" y="2440"/>
                    </a:cubicBez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7"/>
              <p:cNvSpPr/>
              <p:nvPr/>
            </p:nvSpPr>
            <p:spPr>
              <a:xfrm>
                <a:off x="2982108" y="2259007"/>
                <a:ext cx="6624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379" extrusionOk="0">
                    <a:moveTo>
                      <a:pt x="260" y="0"/>
                    </a:moveTo>
                    <a:lnTo>
                      <a:pt x="1" y="433"/>
                    </a:lnTo>
                    <a:lnTo>
                      <a:pt x="1603" y="1300"/>
                    </a:lnTo>
                    <a:cubicBezTo>
                      <a:pt x="1703" y="1354"/>
                      <a:pt x="1810" y="1379"/>
                      <a:pt x="1915" y="1379"/>
                    </a:cubicBezTo>
                    <a:cubicBezTo>
                      <a:pt x="2175" y="1379"/>
                      <a:pt x="2424" y="1224"/>
                      <a:pt x="2527" y="968"/>
                    </a:cubicBezTo>
                    <a:lnTo>
                      <a:pt x="2527" y="968"/>
                    </a:lnTo>
                    <a:cubicBezTo>
                      <a:pt x="2452" y="999"/>
                      <a:pt x="2369" y="1014"/>
                      <a:pt x="2285" y="1014"/>
                    </a:cubicBezTo>
                    <a:cubicBezTo>
                      <a:pt x="2174" y="1014"/>
                      <a:pt x="2062" y="988"/>
                      <a:pt x="1964" y="939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7"/>
              <p:cNvSpPr/>
              <p:nvPr/>
            </p:nvSpPr>
            <p:spPr>
              <a:xfrm>
                <a:off x="2879555" y="2223800"/>
                <a:ext cx="145729" cy="9665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87" extrusionOk="0">
                    <a:moveTo>
                      <a:pt x="636" y="1"/>
                    </a:moveTo>
                    <a:lnTo>
                      <a:pt x="0" y="1156"/>
                    </a:lnTo>
                    <a:lnTo>
                      <a:pt x="4475" y="3610"/>
                    </a:lnTo>
                    <a:cubicBezTo>
                      <a:pt x="4572" y="3662"/>
                      <a:pt x="4676" y="3687"/>
                      <a:pt x="4780" y="3687"/>
                    </a:cubicBezTo>
                    <a:cubicBezTo>
                      <a:pt x="5018" y="3687"/>
                      <a:pt x="5254" y="3557"/>
                      <a:pt x="5385" y="3335"/>
                    </a:cubicBezTo>
                    <a:cubicBezTo>
                      <a:pt x="5558" y="3018"/>
                      <a:pt x="5428" y="2614"/>
                      <a:pt x="5111" y="2440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7"/>
              <p:cNvSpPr/>
              <p:nvPr/>
            </p:nvSpPr>
            <p:spPr>
              <a:xfrm>
                <a:off x="2964701" y="2288132"/>
                <a:ext cx="56782" cy="32323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1233" extrusionOk="0">
                    <a:moveTo>
                      <a:pt x="275" y="1"/>
                    </a:moveTo>
                    <a:lnTo>
                      <a:pt x="0" y="477"/>
                    </a:lnTo>
                    <a:lnTo>
                      <a:pt x="1227" y="1156"/>
                    </a:lnTo>
                    <a:cubicBezTo>
                      <a:pt x="1324" y="1208"/>
                      <a:pt x="1428" y="1233"/>
                      <a:pt x="1532" y="1233"/>
                    </a:cubicBezTo>
                    <a:cubicBezTo>
                      <a:pt x="1770" y="1233"/>
                      <a:pt x="2006" y="1103"/>
                      <a:pt x="2137" y="881"/>
                    </a:cubicBezTo>
                    <a:cubicBezTo>
                      <a:pt x="2151" y="853"/>
                      <a:pt x="2166" y="824"/>
                      <a:pt x="2166" y="795"/>
                    </a:cubicBezTo>
                    <a:lnTo>
                      <a:pt x="2166" y="795"/>
                    </a:lnTo>
                    <a:cubicBezTo>
                      <a:pt x="2097" y="818"/>
                      <a:pt x="2025" y="829"/>
                      <a:pt x="1953" y="829"/>
                    </a:cubicBezTo>
                    <a:cubicBezTo>
                      <a:pt x="1845" y="829"/>
                      <a:pt x="1736" y="803"/>
                      <a:pt x="1632" y="752"/>
                    </a:cubicBez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7"/>
              <p:cNvSpPr/>
              <p:nvPr/>
            </p:nvSpPr>
            <p:spPr>
              <a:xfrm>
                <a:off x="2791761" y="2103080"/>
                <a:ext cx="185445" cy="168064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11" extrusionOk="0">
                    <a:moveTo>
                      <a:pt x="2209" y="1"/>
                    </a:moveTo>
                    <a:lnTo>
                      <a:pt x="0" y="3985"/>
                    </a:lnTo>
                    <a:lnTo>
                      <a:pt x="4519" y="6410"/>
                    </a:lnTo>
                    <a:lnTo>
                      <a:pt x="7074" y="1733"/>
                    </a:lnTo>
                    <a:lnTo>
                      <a:pt x="4836" y="780"/>
                    </a:lnTo>
                    <a:cubicBezTo>
                      <a:pt x="4815" y="773"/>
                      <a:pt x="4793" y="770"/>
                      <a:pt x="4773" y="770"/>
                    </a:cubicBezTo>
                    <a:cubicBezTo>
                      <a:pt x="4753" y="770"/>
                      <a:pt x="4735" y="773"/>
                      <a:pt x="4721" y="780"/>
                    </a:cubicBezTo>
                    <a:lnTo>
                      <a:pt x="3811" y="882"/>
                    </a:lnTo>
                    <a:cubicBezTo>
                      <a:pt x="3768" y="882"/>
                      <a:pt x="3725" y="882"/>
                      <a:pt x="3682" y="853"/>
                    </a:cubicBezTo>
                    <a:lnTo>
                      <a:pt x="22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7"/>
              <p:cNvSpPr/>
              <p:nvPr/>
            </p:nvSpPr>
            <p:spPr>
              <a:xfrm>
                <a:off x="2774354" y="2035734"/>
                <a:ext cx="114691" cy="198316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7565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1271" y="7536"/>
                    </a:lnTo>
                    <a:cubicBezTo>
                      <a:pt x="1308" y="7554"/>
                      <a:pt x="1350" y="7564"/>
                      <a:pt x="1392" y="7564"/>
                    </a:cubicBezTo>
                    <a:cubicBezTo>
                      <a:pt x="1480" y="7564"/>
                      <a:pt x="1568" y="7522"/>
                      <a:pt x="1617" y="7435"/>
                    </a:cubicBezTo>
                    <a:lnTo>
                      <a:pt x="4302" y="2787"/>
                    </a:lnTo>
                    <a:cubicBezTo>
                      <a:pt x="4374" y="2671"/>
                      <a:pt x="4331" y="2512"/>
                      <a:pt x="4216" y="24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7"/>
              <p:cNvSpPr/>
              <p:nvPr/>
            </p:nvSpPr>
            <p:spPr>
              <a:xfrm>
                <a:off x="2774354" y="2035734"/>
                <a:ext cx="88580" cy="18544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7074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506" y="7074"/>
                    </a:lnTo>
                    <a:lnTo>
                      <a:pt x="3378" y="19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7"/>
              <p:cNvSpPr/>
              <p:nvPr/>
            </p:nvSpPr>
            <p:spPr>
              <a:xfrm>
                <a:off x="2774354" y="2175381"/>
                <a:ext cx="54894" cy="58669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238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1271" y="2209"/>
                    </a:lnTo>
                    <a:cubicBezTo>
                      <a:pt x="1308" y="2227"/>
                      <a:pt x="1350" y="2237"/>
                      <a:pt x="1392" y="2237"/>
                    </a:cubicBezTo>
                    <a:cubicBezTo>
                      <a:pt x="1480" y="2237"/>
                      <a:pt x="1568" y="2195"/>
                      <a:pt x="1617" y="2108"/>
                    </a:cubicBezTo>
                    <a:lnTo>
                      <a:pt x="2094" y="1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7"/>
              <p:cNvSpPr/>
              <p:nvPr/>
            </p:nvSpPr>
            <p:spPr>
              <a:xfrm>
                <a:off x="2774354" y="2175381"/>
                <a:ext cx="28784" cy="4579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747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506" y="1747"/>
                    </a:lnTo>
                    <a:lnTo>
                      <a:pt x="1098" y="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7"/>
              <p:cNvSpPr/>
              <p:nvPr/>
            </p:nvSpPr>
            <p:spPr>
              <a:xfrm>
                <a:off x="2829983" y="2199105"/>
                <a:ext cx="78357" cy="62811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96" extrusionOk="0">
                    <a:moveTo>
                      <a:pt x="2228" y="0"/>
                    </a:moveTo>
                    <a:cubicBezTo>
                      <a:pt x="2096" y="0"/>
                      <a:pt x="1963" y="40"/>
                      <a:pt x="1848" y="120"/>
                    </a:cubicBezTo>
                    <a:lnTo>
                      <a:pt x="376" y="1188"/>
                    </a:lnTo>
                    <a:cubicBezTo>
                      <a:pt x="73" y="1405"/>
                      <a:pt x="0" y="1823"/>
                      <a:pt x="217" y="2112"/>
                    </a:cubicBezTo>
                    <a:cubicBezTo>
                      <a:pt x="349" y="2297"/>
                      <a:pt x="556" y="2396"/>
                      <a:pt x="767" y="2396"/>
                    </a:cubicBezTo>
                    <a:cubicBezTo>
                      <a:pt x="901" y="2396"/>
                      <a:pt x="1037" y="2355"/>
                      <a:pt x="1155" y="2271"/>
                    </a:cubicBezTo>
                    <a:lnTo>
                      <a:pt x="2628" y="1203"/>
                    </a:lnTo>
                    <a:cubicBezTo>
                      <a:pt x="2916" y="986"/>
                      <a:pt x="2989" y="553"/>
                      <a:pt x="2758" y="264"/>
                    </a:cubicBezTo>
                    <a:cubicBezTo>
                      <a:pt x="2627" y="91"/>
                      <a:pt x="2429" y="0"/>
                      <a:pt x="2228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7"/>
              <p:cNvSpPr/>
              <p:nvPr/>
            </p:nvSpPr>
            <p:spPr>
              <a:xfrm>
                <a:off x="2833390" y="2200337"/>
                <a:ext cx="74949" cy="6157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349" extrusionOk="0">
                    <a:moveTo>
                      <a:pt x="2353" y="1"/>
                    </a:moveTo>
                    <a:cubicBezTo>
                      <a:pt x="2454" y="290"/>
                      <a:pt x="2368" y="607"/>
                      <a:pt x="2122" y="780"/>
                    </a:cubicBezTo>
                    <a:lnTo>
                      <a:pt x="650" y="1849"/>
                    </a:lnTo>
                    <a:cubicBezTo>
                      <a:pt x="533" y="1939"/>
                      <a:pt x="393" y="1984"/>
                      <a:pt x="252" y="1984"/>
                    </a:cubicBezTo>
                    <a:cubicBezTo>
                      <a:pt x="167" y="1984"/>
                      <a:pt x="82" y="1968"/>
                      <a:pt x="0" y="1935"/>
                    </a:cubicBezTo>
                    <a:lnTo>
                      <a:pt x="0" y="1935"/>
                    </a:lnTo>
                    <a:cubicBezTo>
                      <a:pt x="114" y="2201"/>
                      <a:pt x="365" y="2348"/>
                      <a:pt x="622" y="2348"/>
                    </a:cubicBezTo>
                    <a:cubicBezTo>
                      <a:pt x="756" y="2348"/>
                      <a:pt x="892" y="2308"/>
                      <a:pt x="1011" y="2224"/>
                    </a:cubicBezTo>
                    <a:lnTo>
                      <a:pt x="2483" y="1156"/>
                    </a:lnTo>
                    <a:cubicBezTo>
                      <a:pt x="2786" y="939"/>
                      <a:pt x="2859" y="521"/>
                      <a:pt x="2628" y="217"/>
                    </a:cubicBezTo>
                    <a:cubicBezTo>
                      <a:pt x="2555" y="116"/>
                      <a:pt x="2454" y="44"/>
                      <a:pt x="2353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7"/>
              <p:cNvSpPr/>
              <p:nvPr/>
            </p:nvSpPr>
            <p:spPr>
              <a:xfrm>
                <a:off x="2859868" y="2226815"/>
                <a:ext cx="69653" cy="56546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157" extrusionOk="0">
                    <a:moveTo>
                      <a:pt x="1904" y="0"/>
                    </a:moveTo>
                    <a:cubicBezTo>
                      <a:pt x="1766" y="0"/>
                      <a:pt x="1626" y="43"/>
                      <a:pt x="1502" y="131"/>
                    </a:cubicBezTo>
                    <a:lnTo>
                      <a:pt x="376" y="940"/>
                    </a:lnTo>
                    <a:cubicBezTo>
                      <a:pt x="73" y="1156"/>
                      <a:pt x="1" y="1589"/>
                      <a:pt x="232" y="1892"/>
                    </a:cubicBezTo>
                    <a:cubicBezTo>
                      <a:pt x="362" y="2066"/>
                      <a:pt x="561" y="2156"/>
                      <a:pt x="761" y="2156"/>
                    </a:cubicBezTo>
                    <a:cubicBezTo>
                      <a:pt x="893" y="2156"/>
                      <a:pt x="1026" y="2117"/>
                      <a:pt x="1141" y="2037"/>
                    </a:cubicBezTo>
                    <a:lnTo>
                      <a:pt x="2282" y="1199"/>
                    </a:lnTo>
                    <a:cubicBezTo>
                      <a:pt x="2585" y="983"/>
                      <a:pt x="2657" y="550"/>
                      <a:pt x="2426" y="261"/>
                    </a:cubicBezTo>
                    <a:cubicBezTo>
                      <a:pt x="2298" y="90"/>
                      <a:pt x="2104" y="0"/>
                      <a:pt x="1904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7"/>
              <p:cNvSpPr/>
              <p:nvPr/>
            </p:nvSpPr>
            <p:spPr>
              <a:xfrm>
                <a:off x="2863669" y="2227968"/>
                <a:ext cx="65852" cy="55392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113" extrusionOk="0">
                    <a:moveTo>
                      <a:pt x="2007" y="1"/>
                    </a:moveTo>
                    <a:lnTo>
                      <a:pt x="2007" y="1"/>
                    </a:lnTo>
                    <a:cubicBezTo>
                      <a:pt x="2122" y="289"/>
                      <a:pt x="2021" y="607"/>
                      <a:pt x="1776" y="795"/>
                    </a:cubicBezTo>
                    <a:lnTo>
                      <a:pt x="635" y="1617"/>
                    </a:lnTo>
                    <a:cubicBezTo>
                      <a:pt x="520" y="1697"/>
                      <a:pt x="382" y="1739"/>
                      <a:pt x="247" y="1739"/>
                    </a:cubicBezTo>
                    <a:cubicBezTo>
                      <a:pt x="162" y="1739"/>
                      <a:pt x="78" y="1723"/>
                      <a:pt x="0" y="1690"/>
                    </a:cubicBezTo>
                    <a:lnTo>
                      <a:pt x="0" y="1690"/>
                    </a:lnTo>
                    <a:cubicBezTo>
                      <a:pt x="15" y="1747"/>
                      <a:pt x="44" y="1805"/>
                      <a:pt x="87" y="1848"/>
                    </a:cubicBezTo>
                    <a:cubicBezTo>
                      <a:pt x="217" y="2022"/>
                      <a:pt x="416" y="2112"/>
                      <a:pt x="616" y="2112"/>
                    </a:cubicBezTo>
                    <a:cubicBezTo>
                      <a:pt x="748" y="2112"/>
                      <a:pt x="881" y="2073"/>
                      <a:pt x="996" y="1993"/>
                    </a:cubicBezTo>
                    <a:lnTo>
                      <a:pt x="2151" y="1155"/>
                    </a:lnTo>
                    <a:cubicBezTo>
                      <a:pt x="2440" y="939"/>
                      <a:pt x="2512" y="506"/>
                      <a:pt x="2281" y="217"/>
                    </a:cubicBezTo>
                    <a:cubicBezTo>
                      <a:pt x="2209" y="116"/>
                      <a:pt x="2108" y="44"/>
                      <a:pt x="2007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7"/>
              <p:cNvSpPr/>
              <p:nvPr/>
            </p:nvSpPr>
            <p:spPr>
              <a:xfrm>
                <a:off x="2889779" y="2254734"/>
                <a:ext cx="60950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911" extrusionOk="0">
                    <a:moveTo>
                      <a:pt x="1565" y="0"/>
                    </a:moveTo>
                    <a:cubicBezTo>
                      <a:pt x="1432" y="0"/>
                      <a:pt x="1299" y="40"/>
                      <a:pt x="1184" y="120"/>
                    </a:cubicBezTo>
                    <a:lnTo>
                      <a:pt x="361" y="697"/>
                    </a:lnTo>
                    <a:cubicBezTo>
                      <a:pt x="72" y="914"/>
                      <a:pt x="0" y="1333"/>
                      <a:pt x="217" y="1636"/>
                    </a:cubicBezTo>
                    <a:cubicBezTo>
                      <a:pt x="346" y="1817"/>
                      <a:pt x="547" y="1910"/>
                      <a:pt x="750" y="1910"/>
                    </a:cubicBezTo>
                    <a:cubicBezTo>
                      <a:pt x="887" y="1910"/>
                      <a:pt x="1024" y="1867"/>
                      <a:pt x="1141" y="1780"/>
                    </a:cubicBezTo>
                    <a:lnTo>
                      <a:pt x="1963" y="1203"/>
                    </a:lnTo>
                    <a:cubicBezTo>
                      <a:pt x="2252" y="972"/>
                      <a:pt x="2324" y="553"/>
                      <a:pt x="2108" y="264"/>
                    </a:cubicBezTo>
                    <a:cubicBezTo>
                      <a:pt x="1969" y="90"/>
                      <a:pt x="1767" y="0"/>
                      <a:pt x="1565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7"/>
              <p:cNvSpPr/>
              <p:nvPr/>
            </p:nvSpPr>
            <p:spPr>
              <a:xfrm>
                <a:off x="2893187" y="2255599"/>
                <a:ext cx="57542" cy="49468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1887" extrusionOk="0">
                    <a:moveTo>
                      <a:pt x="1660" y="0"/>
                    </a:moveTo>
                    <a:lnTo>
                      <a:pt x="1660" y="0"/>
                    </a:lnTo>
                    <a:cubicBezTo>
                      <a:pt x="1761" y="275"/>
                      <a:pt x="1660" y="592"/>
                      <a:pt x="1429" y="766"/>
                    </a:cubicBezTo>
                    <a:lnTo>
                      <a:pt x="606" y="1357"/>
                    </a:lnTo>
                    <a:cubicBezTo>
                      <a:pt x="491" y="1434"/>
                      <a:pt x="350" y="1479"/>
                      <a:pt x="209" y="1479"/>
                    </a:cubicBezTo>
                    <a:cubicBezTo>
                      <a:pt x="138" y="1479"/>
                      <a:pt x="68" y="1468"/>
                      <a:pt x="0" y="1444"/>
                    </a:cubicBezTo>
                    <a:lnTo>
                      <a:pt x="0" y="1444"/>
                    </a:lnTo>
                    <a:cubicBezTo>
                      <a:pt x="15" y="1502"/>
                      <a:pt x="58" y="1559"/>
                      <a:pt x="87" y="1603"/>
                    </a:cubicBezTo>
                    <a:cubicBezTo>
                      <a:pt x="219" y="1788"/>
                      <a:pt x="426" y="1887"/>
                      <a:pt x="636" y="1887"/>
                    </a:cubicBezTo>
                    <a:cubicBezTo>
                      <a:pt x="771" y="1887"/>
                      <a:pt x="907" y="1846"/>
                      <a:pt x="1025" y="1762"/>
                    </a:cubicBezTo>
                    <a:lnTo>
                      <a:pt x="1833" y="1170"/>
                    </a:lnTo>
                    <a:cubicBezTo>
                      <a:pt x="2137" y="953"/>
                      <a:pt x="2194" y="520"/>
                      <a:pt x="1978" y="231"/>
                    </a:cubicBezTo>
                    <a:cubicBezTo>
                      <a:pt x="1891" y="116"/>
                      <a:pt x="1790" y="44"/>
                      <a:pt x="1660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7"/>
              <p:cNvSpPr/>
              <p:nvPr/>
            </p:nvSpPr>
            <p:spPr>
              <a:xfrm>
                <a:off x="2919664" y="2281971"/>
                <a:ext cx="52246" cy="4427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689" extrusionOk="0">
                    <a:moveTo>
                      <a:pt x="1233" y="1"/>
                    </a:moveTo>
                    <a:cubicBezTo>
                      <a:pt x="1100" y="1"/>
                      <a:pt x="967" y="40"/>
                      <a:pt x="852" y="120"/>
                    </a:cubicBezTo>
                    <a:lnTo>
                      <a:pt x="362" y="481"/>
                    </a:lnTo>
                    <a:cubicBezTo>
                      <a:pt x="58" y="698"/>
                      <a:pt x="1" y="1116"/>
                      <a:pt x="217" y="1405"/>
                    </a:cubicBezTo>
                    <a:cubicBezTo>
                      <a:pt x="349" y="1590"/>
                      <a:pt x="551" y="1689"/>
                      <a:pt x="757" y="1689"/>
                    </a:cubicBezTo>
                    <a:cubicBezTo>
                      <a:pt x="889" y="1689"/>
                      <a:pt x="1023" y="1648"/>
                      <a:pt x="1141" y="1564"/>
                    </a:cubicBezTo>
                    <a:lnTo>
                      <a:pt x="1632" y="1203"/>
                    </a:lnTo>
                    <a:cubicBezTo>
                      <a:pt x="1935" y="987"/>
                      <a:pt x="1993" y="553"/>
                      <a:pt x="1762" y="265"/>
                    </a:cubicBezTo>
                    <a:cubicBezTo>
                      <a:pt x="1631" y="91"/>
                      <a:pt x="1433" y="1"/>
                      <a:pt x="1233" y="1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7"/>
              <p:cNvSpPr/>
              <p:nvPr/>
            </p:nvSpPr>
            <p:spPr>
              <a:xfrm>
                <a:off x="2923072" y="2283229"/>
                <a:ext cx="48839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643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459" y="289"/>
                      <a:pt x="1358" y="606"/>
                      <a:pt x="1112" y="780"/>
                    </a:cubicBezTo>
                    <a:lnTo>
                      <a:pt x="636" y="1141"/>
                    </a:lnTo>
                    <a:cubicBezTo>
                      <a:pt x="520" y="1221"/>
                      <a:pt x="388" y="1262"/>
                      <a:pt x="253" y="1262"/>
                    </a:cubicBezTo>
                    <a:cubicBezTo>
                      <a:pt x="169" y="1262"/>
                      <a:pt x="84" y="1246"/>
                      <a:pt x="1" y="1213"/>
                    </a:cubicBezTo>
                    <a:lnTo>
                      <a:pt x="1" y="1213"/>
                    </a:lnTo>
                    <a:cubicBezTo>
                      <a:pt x="106" y="1482"/>
                      <a:pt x="360" y="1643"/>
                      <a:pt x="624" y="1643"/>
                    </a:cubicBezTo>
                    <a:cubicBezTo>
                      <a:pt x="756" y="1643"/>
                      <a:pt x="891" y="1603"/>
                      <a:pt x="1011" y="1516"/>
                    </a:cubicBezTo>
                    <a:lnTo>
                      <a:pt x="1502" y="1155"/>
                    </a:lnTo>
                    <a:cubicBezTo>
                      <a:pt x="1791" y="939"/>
                      <a:pt x="1863" y="520"/>
                      <a:pt x="1632" y="217"/>
                    </a:cubicBezTo>
                    <a:cubicBezTo>
                      <a:pt x="1560" y="116"/>
                      <a:pt x="1459" y="44"/>
                      <a:pt x="1343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7"/>
              <p:cNvSpPr/>
              <p:nvPr/>
            </p:nvSpPr>
            <p:spPr>
              <a:xfrm>
                <a:off x="2925353" y="2108768"/>
                <a:ext cx="75709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59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81" y="4432"/>
                    </a:cubicBezTo>
                    <a:cubicBezTo>
                      <a:pt x="1372" y="4432"/>
                      <a:pt x="1776" y="4042"/>
                      <a:pt x="1776" y="3552"/>
                    </a:cubicBezTo>
                    <a:lnTo>
                      <a:pt x="1776" y="2224"/>
                    </a:lnTo>
                    <a:lnTo>
                      <a:pt x="2887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7"/>
              <p:cNvSpPr/>
              <p:nvPr/>
            </p:nvSpPr>
            <p:spPr>
              <a:xfrm>
                <a:off x="2925353" y="2108768"/>
                <a:ext cx="32192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74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95" y="4432"/>
                    </a:cubicBezTo>
                    <a:cubicBezTo>
                      <a:pt x="996" y="4432"/>
                      <a:pt x="1112" y="4418"/>
                      <a:pt x="1227" y="4374"/>
                    </a:cubicBezTo>
                    <a:cubicBezTo>
                      <a:pt x="881" y="4230"/>
                      <a:pt x="664" y="3912"/>
                      <a:pt x="664" y="3552"/>
                    </a:cubicBezTo>
                    <a:lnTo>
                      <a:pt x="664" y="1776"/>
                    </a:lnTo>
                    <a:lnTo>
                      <a:pt x="1112" y="1"/>
                    </a:ln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8A7A5F-11A2-D97E-C30E-9947BB47B020}"/>
              </a:ext>
            </a:extLst>
          </p:cNvPr>
          <p:cNvGrpSpPr/>
          <p:nvPr/>
        </p:nvGrpSpPr>
        <p:grpSpPr>
          <a:xfrm>
            <a:off x="6806265" y="1699315"/>
            <a:ext cx="785100" cy="785100"/>
            <a:chOff x="6806265" y="1699315"/>
            <a:chExt cx="785100" cy="785100"/>
          </a:xfrm>
        </p:grpSpPr>
        <p:sp>
          <p:nvSpPr>
            <p:cNvPr id="727" name="Google Shape;727;p57"/>
            <p:cNvSpPr/>
            <p:nvPr/>
          </p:nvSpPr>
          <p:spPr>
            <a:xfrm>
              <a:off x="6806265" y="1699315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" name="Google Shape;7948;p111">
              <a:extLst>
                <a:ext uri="{FF2B5EF4-FFF2-40B4-BE49-F238E27FC236}">
                  <a16:creationId xmlns:a16="http://schemas.microsoft.com/office/drawing/2014/main" id="{343AAFD7-D9F8-97F8-7ABF-4CF31D51A886}"/>
                </a:ext>
              </a:extLst>
            </p:cNvPr>
            <p:cNvGrpSpPr/>
            <p:nvPr/>
          </p:nvGrpSpPr>
          <p:grpSpPr>
            <a:xfrm>
              <a:off x="6922779" y="1823994"/>
              <a:ext cx="591135" cy="467111"/>
              <a:chOff x="2864383" y="3394292"/>
              <a:chExt cx="431481" cy="431845"/>
            </a:xfrm>
          </p:grpSpPr>
          <p:sp>
            <p:nvSpPr>
              <p:cNvPr id="3" name="Google Shape;7949;p111">
                <a:extLst>
                  <a:ext uri="{FF2B5EF4-FFF2-40B4-BE49-F238E27FC236}">
                    <a16:creationId xmlns:a16="http://schemas.microsoft.com/office/drawing/2014/main" id="{4F891BDD-BF42-ABA6-94B1-D8D6CEEA8AEC}"/>
                  </a:ext>
                </a:extLst>
              </p:cNvPr>
              <p:cNvSpPr/>
              <p:nvPr/>
            </p:nvSpPr>
            <p:spPr>
              <a:xfrm>
                <a:off x="3011449" y="3667490"/>
                <a:ext cx="131924" cy="86391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4028" extrusionOk="0">
                    <a:moveTo>
                      <a:pt x="2022" y="0"/>
                    </a:moveTo>
                    <a:lnTo>
                      <a:pt x="0" y="2005"/>
                    </a:lnTo>
                    <a:lnTo>
                      <a:pt x="2022" y="4027"/>
                    </a:lnTo>
                    <a:lnTo>
                      <a:pt x="2865" y="3185"/>
                    </a:lnTo>
                    <a:lnTo>
                      <a:pt x="2275" y="2595"/>
                    </a:lnTo>
                    <a:lnTo>
                      <a:pt x="6150" y="2595"/>
                    </a:lnTo>
                    <a:lnTo>
                      <a:pt x="6150" y="1416"/>
                    </a:lnTo>
                    <a:lnTo>
                      <a:pt x="2275" y="1416"/>
                    </a:lnTo>
                    <a:lnTo>
                      <a:pt x="2865" y="843"/>
                    </a:lnTo>
                    <a:lnTo>
                      <a:pt x="20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7950;p111">
                <a:extLst>
                  <a:ext uri="{FF2B5EF4-FFF2-40B4-BE49-F238E27FC236}">
                    <a16:creationId xmlns:a16="http://schemas.microsoft.com/office/drawing/2014/main" id="{A3BCE91E-B790-54A2-13AF-A6ECC3374ACB}"/>
                  </a:ext>
                </a:extLst>
              </p:cNvPr>
              <p:cNvSpPr/>
              <p:nvPr/>
            </p:nvSpPr>
            <p:spPr>
              <a:xfrm>
                <a:off x="2890742" y="3440190"/>
                <a:ext cx="106272" cy="156481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7296" extrusionOk="0">
                    <a:moveTo>
                      <a:pt x="2933" y="1"/>
                    </a:moveTo>
                    <a:lnTo>
                      <a:pt x="2107" y="826"/>
                    </a:lnTo>
                    <a:lnTo>
                      <a:pt x="2697" y="1399"/>
                    </a:lnTo>
                    <a:lnTo>
                      <a:pt x="1" y="1399"/>
                    </a:lnTo>
                    <a:lnTo>
                      <a:pt x="1" y="7296"/>
                    </a:lnTo>
                    <a:lnTo>
                      <a:pt x="1180" y="7296"/>
                    </a:lnTo>
                    <a:lnTo>
                      <a:pt x="1180" y="2578"/>
                    </a:lnTo>
                    <a:lnTo>
                      <a:pt x="2697" y="2578"/>
                    </a:lnTo>
                    <a:lnTo>
                      <a:pt x="2107" y="3168"/>
                    </a:lnTo>
                    <a:lnTo>
                      <a:pt x="2933" y="4011"/>
                    </a:lnTo>
                    <a:lnTo>
                      <a:pt x="4954" y="2006"/>
                    </a:lnTo>
                    <a:lnTo>
                      <a:pt x="29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7951;p111">
                <a:extLst>
                  <a:ext uri="{FF2B5EF4-FFF2-40B4-BE49-F238E27FC236}">
                    <a16:creationId xmlns:a16="http://schemas.microsoft.com/office/drawing/2014/main" id="{21F9A90F-8695-3E27-16AB-9376C8DF1D46}"/>
                  </a:ext>
                </a:extLst>
              </p:cNvPr>
              <p:cNvSpPr/>
              <p:nvPr/>
            </p:nvSpPr>
            <p:spPr>
              <a:xfrm>
                <a:off x="3143351" y="3470538"/>
                <a:ext cx="131538" cy="131559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6134" extrusionOk="0">
                    <a:moveTo>
                      <a:pt x="0" y="1"/>
                    </a:moveTo>
                    <a:lnTo>
                      <a:pt x="0" y="1180"/>
                    </a:lnTo>
                    <a:lnTo>
                      <a:pt x="3538" y="1180"/>
                    </a:lnTo>
                    <a:lnTo>
                      <a:pt x="3538" y="3876"/>
                    </a:lnTo>
                    <a:lnTo>
                      <a:pt x="2949" y="3286"/>
                    </a:lnTo>
                    <a:lnTo>
                      <a:pt x="2106" y="4129"/>
                    </a:lnTo>
                    <a:lnTo>
                      <a:pt x="4128" y="6134"/>
                    </a:lnTo>
                    <a:lnTo>
                      <a:pt x="6133" y="4129"/>
                    </a:lnTo>
                    <a:lnTo>
                      <a:pt x="5307" y="3286"/>
                    </a:lnTo>
                    <a:lnTo>
                      <a:pt x="4718" y="3876"/>
                    </a:lnTo>
                    <a:lnTo>
                      <a:pt x="47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7952;p111">
                <a:extLst>
                  <a:ext uri="{FF2B5EF4-FFF2-40B4-BE49-F238E27FC236}">
                    <a16:creationId xmlns:a16="http://schemas.microsoft.com/office/drawing/2014/main" id="{52939439-E0FD-A818-80D0-28C90AF91694}"/>
                  </a:ext>
                </a:extLst>
              </p:cNvPr>
              <p:cNvSpPr/>
              <p:nvPr/>
            </p:nvSpPr>
            <p:spPr>
              <a:xfrm>
                <a:off x="3012521" y="3394292"/>
                <a:ext cx="118197" cy="101211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4719" extrusionOk="0">
                    <a:moveTo>
                      <a:pt x="3135" y="0"/>
                    </a:moveTo>
                    <a:cubicBezTo>
                      <a:pt x="2557" y="0"/>
                      <a:pt x="1967" y="214"/>
                      <a:pt x="1484" y="692"/>
                    </a:cubicBezTo>
                    <a:cubicBezTo>
                      <a:pt x="1" y="2191"/>
                      <a:pt x="1045" y="4718"/>
                      <a:pt x="3152" y="4718"/>
                    </a:cubicBezTo>
                    <a:cubicBezTo>
                      <a:pt x="4449" y="4718"/>
                      <a:pt x="5510" y="3674"/>
                      <a:pt x="5510" y="2360"/>
                    </a:cubicBezTo>
                    <a:cubicBezTo>
                      <a:pt x="5510" y="944"/>
                      <a:pt x="4350" y="0"/>
                      <a:pt x="31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7953;p111">
                <a:extLst>
                  <a:ext uri="{FF2B5EF4-FFF2-40B4-BE49-F238E27FC236}">
                    <a16:creationId xmlns:a16="http://schemas.microsoft.com/office/drawing/2014/main" id="{F5067029-9051-7CEA-F2EB-77468FAF50C7}"/>
                  </a:ext>
                </a:extLst>
              </p:cNvPr>
              <p:cNvSpPr/>
              <p:nvPr/>
            </p:nvSpPr>
            <p:spPr>
              <a:xfrm>
                <a:off x="3004221" y="3495846"/>
                <a:ext cx="151784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4701" extrusionOk="0">
                    <a:moveTo>
                      <a:pt x="1769" y="0"/>
                    </a:moveTo>
                    <a:cubicBezTo>
                      <a:pt x="792" y="0"/>
                      <a:pt x="0" y="792"/>
                      <a:pt x="0" y="1769"/>
                    </a:cubicBezTo>
                    <a:lnTo>
                      <a:pt x="0" y="4701"/>
                    </a:lnTo>
                    <a:lnTo>
                      <a:pt x="7077" y="4701"/>
                    </a:lnTo>
                    <a:lnTo>
                      <a:pt x="7077" y="1769"/>
                    </a:lnTo>
                    <a:cubicBezTo>
                      <a:pt x="7077" y="792"/>
                      <a:pt x="6285" y="0"/>
                      <a:pt x="5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954;p111">
                <a:extLst>
                  <a:ext uri="{FF2B5EF4-FFF2-40B4-BE49-F238E27FC236}">
                    <a16:creationId xmlns:a16="http://schemas.microsoft.com/office/drawing/2014/main" id="{92B39116-E99F-DCEA-FBA4-4F1A3C32B45F}"/>
                  </a:ext>
                </a:extLst>
              </p:cNvPr>
              <p:cNvSpPr/>
              <p:nvPr/>
            </p:nvSpPr>
            <p:spPr>
              <a:xfrm>
                <a:off x="3080102" y="3495481"/>
                <a:ext cx="75903" cy="10118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4718" extrusionOk="0">
                    <a:moveTo>
                      <a:pt x="1" y="0"/>
                    </a:moveTo>
                    <a:lnTo>
                      <a:pt x="1" y="4718"/>
                    </a:lnTo>
                    <a:lnTo>
                      <a:pt x="3539" y="4718"/>
                    </a:lnTo>
                    <a:lnTo>
                      <a:pt x="3539" y="1786"/>
                    </a:lnTo>
                    <a:cubicBezTo>
                      <a:pt x="3539" y="809"/>
                      <a:pt x="2747" y="17"/>
                      <a:pt x="1770" y="17"/>
                    </a:cubicBezTo>
                    <a:lnTo>
                      <a:pt x="1770" y="0"/>
                    </a:lnTo>
                    <a:close/>
                  </a:path>
                </a:pathLst>
              </a:custGeom>
              <a:solidFill>
                <a:srgbClr val="AA9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955;p111">
                <a:extLst>
                  <a:ext uri="{FF2B5EF4-FFF2-40B4-BE49-F238E27FC236}">
                    <a16:creationId xmlns:a16="http://schemas.microsoft.com/office/drawing/2014/main" id="{8B561375-1052-98F4-E201-5257E156F891}"/>
                  </a:ext>
                </a:extLst>
              </p:cNvPr>
              <p:cNvSpPr/>
              <p:nvPr/>
            </p:nvSpPr>
            <p:spPr>
              <a:xfrm>
                <a:off x="3080102" y="3394657"/>
                <a:ext cx="50616" cy="100846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4702" extrusionOk="0">
                    <a:moveTo>
                      <a:pt x="1" y="1"/>
                    </a:moveTo>
                    <a:lnTo>
                      <a:pt x="1" y="4701"/>
                    </a:lnTo>
                    <a:cubicBezTo>
                      <a:pt x="1298" y="4701"/>
                      <a:pt x="2359" y="3657"/>
                      <a:pt x="2359" y="2359"/>
                    </a:cubicBezTo>
                    <a:cubicBezTo>
                      <a:pt x="2359" y="1045"/>
                      <a:pt x="1315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956;p111">
                <a:extLst>
                  <a:ext uri="{FF2B5EF4-FFF2-40B4-BE49-F238E27FC236}">
                    <a16:creationId xmlns:a16="http://schemas.microsoft.com/office/drawing/2014/main" id="{72D9B655-9020-B352-AC29-FBC5C3928B4E}"/>
                  </a:ext>
                </a:extLst>
              </p:cNvPr>
              <p:cNvSpPr/>
              <p:nvPr/>
            </p:nvSpPr>
            <p:spPr>
              <a:xfrm>
                <a:off x="3152380" y="3621871"/>
                <a:ext cx="118176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4722" extrusionOk="0">
                    <a:moveTo>
                      <a:pt x="3134" y="0"/>
                    </a:moveTo>
                    <a:cubicBezTo>
                      <a:pt x="2554" y="0"/>
                      <a:pt x="1963" y="215"/>
                      <a:pt x="1483" y="695"/>
                    </a:cubicBezTo>
                    <a:cubicBezTo>
                      <a:pt x="0" y="2178"/>
                      <a:pt x="1062" y="4722"/>
                      <a:pt x="3168" y="4722"/>
                    </a:cubicBezTo>
                    <a:cubicBezTo>
                      <a:pt x="4465" y="4722"/>
                      <a:pt x="5510" y="3660"/>
                      <a:pt x="5510" y="2363"/>
                    </a:cubicBezTo>
                    <a:cubicBezTo>
                      <a:pt x="5510" y="939"/>
                      <a:pt x="4346" y="0"/>
                      <a:pt x="31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957;p111">
                <a:extLst>
                  <a:ext uri="{FF2B5EF4-FFF2-40B4-BE49-F238E27FC236}">
                    <a16:creationId xmlns:a16="http://schemas.microsoft.com/office/drawing/2014/main" id="{275C23AD-4B66-462D-CB79-BDE8E39E0DED}"/>
                  </a:ext>
                </a:extLst>
              </p:cNvPr>
              <p:cNvSpPr/>
              <p:nvPr/>
            </p:nvSpPr>
            <p:spPr>
              <a:xfrm>
                <a:off x="3144423" y="3723125"/>
                <a:ext cx="151441" cy="103012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4803" extrusionOk="0">
                    <a:moveTo>
                      <a:pt x="1770" y="1"/>
                    </a:moveTo>
                    <a:cubicBezTo>
                      <a:pt x="792" y="1"/>
                      <a:pt x="1" y="793"/>
                      <a:pt x="1" y="1770"/>
                    </a:cubicBezTo>
                    <a:lnTo>
                      <a:pt x="1" y="4803"/>
                    </a:lnTo>
                    <a:lnTo>
                      <a:pt x="7060" y="4803"/>
                    </a:lnTo>
                    <a:lnTo>
                      <a:pt x="7060" y="1770"/>
                    </a:lnTo>
                    <a:cubicBezTo>
                      <a:pt x="7060" y="793"/>
                      <a:pt x="6268" y="1"/>
                      <a:pt x="52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958;p111">
                <a:extLst>
                  <a:ext uri="{FF2B5EF4-FFF2-40B4-BE49-F238E27FC236}">
                    <a16:creationId xmlns:a16="http://schemas.microsoft.com/office/drawing/2014/main" id="{C43E7E5A-4BDA-B1B6-15B8-65D4DCC358B5}"/>
                  </a:ext>
                </a:extLst>
              </p:cNvPr>
              <p:cNvSpPr/>
              <p:nvPr/>
            </p:nvSpPr>
            <p:spPr>
              <a:xfrm>
                <a:off x="3219940" y="3723125"/>
                <a:ext cx="75924" cy="103012"/>
              </a:xfrm>
              <a:custGeom>
                <a:avLst/>
                <a:gdLst/>
                <a:ahLst/>
                <a:cxnLst/>
                <a:rect l="l" t="t" r="r" b="b"/>
                <a:pathLst>
                  <a:path w="3540" h="4803" extrusionOk="0">
                    <a:moveTo>
                      <a:pt x="1" y="1"/>
                    </a:moveTo>
                    <a:lnTo>
                      <a:pt x="1" y="4803"/>
                    </a:lnTo>
                    <a:lnTo>
                      <a:pt x="3539" y="4803"/>
                    </a:lnTo>
                    <a:lnTo>
                      <a:pt x="3539" y="1770"/>
                    </a:lnTo>
                    <a:cubicBezTo>
                      <a:pt x="3539" y="793"/>
                      <a:pt x="2747" y="1"/>
                      <a:pt x="1770" y="1"/>
                    </a:cubicBezTo>
                    <a:close/>
                  </a:path>
                </a:pathLst>
              </a:custGeom>
              <a:solidFill>
                <a:srgbClr val="AA9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959;p111">
                <a:extLst>
                  <a:ext uri="{FF2B5EF4-FFF2-40B4-BE49-F238E27FC236}">
                    <a16:creationId xmlns:a16="http://schemas.microsoft.com/office/drawing/2014/main" id="{254FB4F1-5F58-DC13-09A0-8404A6B0E14C}"/>
                  </a:ext>
                </a:extLst>
              </p:cNvPr>
              <p:cNvSpPr/>
              <p:nvPr/>
            </p:nvSpPr>
            <p:spPr>
              <a:xfrm>
                <a:off x="3220304" y="3621957"/>
                <a:ext cx="50251" cy="101189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4718" extrusionOk="0">
                    <a:moveTo>
                      <a:pt x="1" y="0"/>
                    </a:moveTo>
                    <a:lnTo>
                      <a:pt x="1" y="4718"/>
                    </a:lnTo>
                    <a:cubicBezTo>
                      <a:pt x="1298" y="4718"/>
                      <a:pt x="2343" y="3656"/>
                      <a:pt x="2343" y="2359"/>
                    </a:cubicBezTo>
                    <a:cubicBezTo>
                      <a:pt x="2343" y="1062"/>
                      <a:pt x="1298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960;p111">
                <a:extLst>
                  <a:ext uri="{FF2B5EF4-FFF2-40B4-BE49-F238E27FC236}">
                    <a16:creationId xmlns:a16="http://schemas.microsoft.com/office/drawing/2014/main" id="{0C77BD9E-7AAC-0C74-A6D7-79BEEF4F2A29}"/>
                  </a:ext>
                </a:extLst>
              </p:cNvPr>
              <p:cNvSpPr/>
              <p:nvPr/>
            </p:nvSpPr>
            <p:spPr>
              <a:xfrm>
                <a:off x="2872683" y="3621871"/>
                <a:ext cx="118540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4722" extrusionOk="0">
                    <a:moveTo>
                      <a:pt x="3143" y="0"/>
                    </a:moveTo>
                    <a:cubicBezTo>
                      <a:pt x="2562" y="0"/>
                      <a:pt x="1969" y="215"/>
                      <a:pt x="1483" y="695"/>
                    </a:cubicBezTo>
                    <a:cubicBezTo>
                      <a:pt x="1" y="2178"/>
                      <a:pt x="1062" y="4722"/>
                      <a:pt x="3168" y="4722"/>
                    </a:cubicBezTo>
                    <a:cubicBezTo>
                      <a:pt x="4465" y="4722"/>
                      <a:pt x="5527" y="3660"/>
                      <a:pt x="5527" y="2363"/>
                    </a:cubicBezTo>
                    <a:cubicBezTo>
                      <a:pt x="5515" y="939"/>
                      <a:pt x="4356" y="0"/>
                      <a:pt x="31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961;p111">
                <a:extLst>
                  <a:ext uri="{FF2B5EF4-FFF2-40B4-BE49-F238E27FC236}">
                    <a16:creationId xmlns:a16="http://schemas.microsoft.com/office/drawing/2014/main" id="{490869D0-B97E-05A6-D682-D472685D2F4E}"/>
                  </a:ext>
                </a:extLst>
              </p:cNvPr>
              <p:cNvSpPr/>
              <p:nvPr/>
            </p:nvSpPr>
            <p:spPr>
              <a:xfrm>
                <a:off x="2864383" y="3723125"/>
                <a:ext cx="151784" cy="103012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4803" extrusionOk="0">
                    <a:moveTo>
                      <a:pt x="1769" y="1"/>
                    </a:moveTo>
                    <a:cubicBezTo>
                      <a:pt x="792" y="1"/>
                      <a:pt x="0" y="793"/>
                      <a:pt x="0" y="1770"/>
                    </a:cubicBezTo>
                    <a:lnTo>
                      <a:pt x="0" y="4803"/>
                    </a:lnTo>
                    <a:lnTo>
                      <a:pt x="7076" y="4803"/>
                    </a:lnTo>
                    <a:lnTo>
                      <a:pt x="7076" y="1770"/>
                    </a:lnTo>
                    <a:cubicBezTo>
                      <a:pt x="7076" y="793"/>
                      <a:pt x="6284" y="1"/>
                      <a:pt x="5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962;p111">
                <a:extLst>
                  <a:ext uri="{FF2B5EF4-FFF2-40B4-BE49-F238E27FC236}">
                    <a16:creationId xmlns:a16="http://schemas.microsoft.com/office/drawing/2014/main" id="{817245AC-9163-4734-26AC-C3C6F7B692AA}"/>
                  </a:ext>
                </a:extLst>
              </p:cNvPr>
              <p:cNvSpPr/>
              <p:nvPr/>
            </p:nvSpPr>
            <p:spPr>
              <a:xfrm>
                <a:off x="2940629" y="3723125"/>
                <a:ext cx="75903" cy="103012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4803" extrusionOk="0">
                    <a:moveTo>
                      <a:pt x="0" y="1"/>
                    </a:moveTo>
                    <a:lnTo>
                      <a:pt x="0" y="4803"/>
                    </a:lnTo>
                    <a:lnTo>
                      <a:pt x="3538" y="4803"/>
                    </a:lnTo>
                    <a:lnTo>
                      <a:pt x="3538" y="1770"/>
                    </a:lnTo>
                    <a:cubicBezTo>
                      <a:pt x="3521" y="793"/>
                      <a:pt x="2729" y="1"/>
                      <a:pt x="1769" y="1"/>
                    </a:cubicBezTo>
                    <a:close/>
                  </a:path>
                </a:pathLst>
              </a:custGeom>
              <a:solidFill>
                <a:srgbClr val="AA9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963;p111">
                <a:extLst>
                  <a:ext uri="{FF2B5EF4-FFF2-40B4-BE49-F238E27FC236}">
                    <a16:creationId xmlns:a16="http://schemas.microsoft.com/office/drawing/2014/main" id="{9D9C1219-6258-2398-AC91-98CF5D699A9D}"/>
                  </a:ext>
                </a:extLst>
              </p:cNvPr>
              <p:cNvSpPr/>
              <p:nvPr/>
            </p:nvSpPr>
            <p:spPr>
              <a:xfrm>
                <a:off x="2940629" y="3621957"/>
                <a:ext cx="50230" cy="101189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4718" extrusionOk="0">
                    <a:moveTo>
                      <a:pt x="0" y="0"/>
                    </a:moveTo>
                    <a:lnTo>
                      <a:pt x="0" y="4718"/>
                    </a:lnTo>
                    <a:cubicBezTo>
                      <a:pt x="1297" y="4718"/>
                      <a:pt x="2342" y="3656"/>
                      <a:pt x="2342" y="2359"/>
                    </a:cubicBezTo>
                    <a:cubicBezTo>
                      <a:pt x="2342" y="1062"/>
                      <a:pt x="1297" y="1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964;p111">
                <a:extLst>
                  <a:ext uri="{FF2B5EF4-FFF2-40B4-BE49-F238E27FC236}">
                    <a16:creationId xmlns:a16="http://schemas.microsoft.com/office/drawing/2014/main" id="{2BF501B2-6BAD-0CA6-9E16-CAF8B41FD8B9}"/>
                  </a:ext>
                </a:extLst>
              </p:cNvPr>
              <p:cNvSpPr/>
              <p:nvPr/>
            </p:nvSpPr>
            <p:spPr>
              <a:xfrm>
                <a:off x="3080102" y="3697838"/>
                <a:ext cx="63270" cy="25308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1180" extrusionOk="0">
                    <a:moveTo>
                      <a:pt x="1" y="1"/>
                    </a:moveTo>
                    <a:lnTo>
                      <a:pt x="1" y="1180"/>
                    </a:lnTo>
                    <a:lnTo>
                      <a:pt x="2949" y="1180"/>
                    </a:ln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 flipH="1">
            <a:off x="8398273" y="4593521"/>
            <a:ext cx="426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16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67"/>
          <p:cNvSpPr txBox="1">
            <a:spLocks noGrp="1"/>
          </p:cNvSpPr>
          <p:nvPr>
            <p:ph type="title"/>
          </p:nvPr>
        </p:nvSpPr>
        <p:spPr>
          <a:xfrm>
            <a:off x="174859" y="357960"/>
            <a:ext cx="80345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  <a:t>PERPAJAKAN –</a:t>
            </a:r>
            <a:r>
              <a:rPr lang="en" sz="3200" dirty="0">
                <a:ea typeface="Overpass SemiBold"/>
                <a:cs typeface="Overpass SemiBold"/>
              </a:rPr>
              <a:t> </a:t>
            </a:r>
            <a:r>
              <a:rPr lang="en" sz="3200" dirty="0">
                <a:solidFill>
                  <a:schemeClr val="bg1">
                    <a:lumMod val="50000"/>
                  </a:schemeClr>
                </a:solidFill>
                <a:ea typeface="Overpass SemiBold"/>
                <a:cs typeface="Overpass SemiBold"/>
              </a:rPr>
              <a:t>PPh Badan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29" name="Google Shape;1029;p67"/>
          <p:cNvSpPr txBox="1">
            <a:spLocks noGrp="1"/>
          </p:cNvSpPr>
          <p:nvPr>
            <p:ph type="subTitle" idx="1"/>
          </p:nvPr>
        </p:nvSpPr>
        <p:spPr>
          <a:xfrm>
            <a:off x="398305" y="1214423"/>
            <a:ext cx="8203828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UMKM,</a:t>
            </a:r>
            <a:r>
              <a:rPr lang="en" dirty="0"/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Penghasilan &lt; 4,8 Milliar dalam 1 Tahun Pajak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1" name="Google Shape;1031;p67"/>
          <p:cNvSpPr txBox="1">
            <a:spLocks noGrp="1"/>
          </p:cNvSpPr>
          <p:nvPr>
            <p:ph type="subTitle" idx="2"/>
          </p:nvPr>
        </p:nvSpPr>
        <p:spPr>
          <a:xfrm>
            <a:off x="720039" y="2010162"/>
            <a:ext cx="8203827" cy="483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Tarif Pajak : 0,5% x Omzet (dengan batas waktu 3 atau 4 tahun)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1029;p67">
            <a:extLst>
              <a:ext uri="{FF2B5EF4-FFF2-40B4-BE49-F238E27FC236}">
                <a16:creationId xmlns:a16="http://schemas.microsoft.com/office/drawing/2014/main" id="{031E9E2E-16A2-D42F-1BB0-F847B49D5B40}"/>
              </a:ext>
            </a:extLst>
          </p:cNvPr>
          <p:cNvSpPr txBox="1">
            <a:spLocks/>
          </p:cNvSpPr>
          <p:nvPr/>
        </p:nvSpPr>
        <p:spPr>
          <a:xfrm>
            <a:off x="398305" y="2509823"/>
            <a:ext cx="8203828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2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NON - UMKM,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Penghasilan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&gt; 4,8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Milliar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Tahun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Pajak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Google Shape;1031;p67">
            <a:extLst>
              <a:ext uri="{FF2B5EF4-FFF2-40B4-BE49-F238E27FC236}">
                <a16:creationId xmlns:a16="http://schemas.microsoft.com/office/drawing/2014/main" id="{F933B11D-075D-1F3D-A2A1-DC09E4E83EEA}"/>
              </a:ext>
            </a:extLst>
          </p:cNvPr>
          <p:cNvSpPr txBox="1">
            <a:spLocks/>
          </p:cNvSpPr>
          <p:nvPr/>
        </p:nvSpPr>
        <p:spPr>
          <a:xfrm>
            <a:off x="720038" y="3092904"/>
            <a:ext cx="8203828" cy="139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en" dirty="0"/>
              <a:t>Non PP – 55 / Omzet dibawah 4,8 Milliar setahun  ------ Tarif Pajak 11%</a:t>
            </a:r>
          </a:p>
          <a:p>
            <a:pPr marL="285750" indent="-285750" algn="l">
              <a:buFontTx/>
              <a:buChar char="-"/>
            </a:pPr>
            <a:endParaRPr lang="en" dirty="0"/>
          </a:p>
          <a:p>
            <a:pPr marL="285750" indent="-285750" algn="l">
              <a:buFontTx/>
              <a:buChar char="-"/>
            </a:pPr>
            <a:r>
              <a:rPr lang="en" dirty="0"/>
              <a:t>Diatas 4,8 Milliar , tetapi dibawah 50 Milliar setahun ----- Tarif Pajak 11% dan 22% (Prorate)</a:t>
            </a:r>
          </a:p>
          <a:p>
            <a:pPr marL="285750" indent="-285750" algn="l">
              <a:buFontTx/>
              <a:buChar char="-"/>
            </a:pPr>
            <a:endParaRPr lang="en" dirty="0"/>
          </a:p>
          <a:p>
            <a:pPr marL="285750" indent="-285750" algn="l">
              <a:buFontTx/>
              <a:buChar char="-"/>
            </a:pPr>
            <a:r>
              <a:rPr lang="en" dirty="0"/>
              <a:t>Diatas 50 Milliar setahun ----- Tarif pajak 22%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 algn="l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8398273" y="4593521"/>
            <a:ext cx="426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6"/>
          <p:cNvSpPr txBox="1">
            <a:spLocks noGrp="1"/>
          </p:cNvSpPr>
          <p:nvPr>
            <p:ph type="title"/>
          </p:nvPr>
        </p:nvSpPr>
        <p:spPr>
          <a:xfrm flipH="1">
            <a:off x="-315953" y="263733"/>
            <a:ext cx="811722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SIMULASI PERHITUNGAN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PAJAK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6B242-3EAC-F8BD-F1E2-EF9339A9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24" y="1116416"/>
            <a:ext cx="7072180" cy="3731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398273" y="4593521"/>
            <a:ext cx="426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6"/>
          <p:cNvSpPr txBox="1">
            <a:spLocks noGrp="1"/>
          </p:cNvSpPr>
          <p:nvPr>
            <p:ph type="title"/>
          </p:nvPr>
        </p:nvSpPr>
        <p:spPr>
          <a:xfrm flipH="1">
            <a:off x="-284055" y="202910"/>
            <a:ext cx="811722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SIMULASI PERHITUNGAN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PAJAK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9ADE5-A070-391D-D06B-2E01A41B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21" y="1035125"/>
            <a:ext cx="7121447" cy="377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398274" y="4593521"/>
            <a:ext cx="511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17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KEWAJIBAN</a:t>
            </a:r>
            <a:r>
              <a:rPr lang="en" dirty="0"/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PELAPORAN (UMKM)</a:t>
            </a:r>
            <a:r>
              <a:rPr lang="en" dirty="0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	</a:t>
            </a:r>
            <a:endParaRPr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674" name="Google Shape;1674;p74"/>
          <p:cNvSpPr txBox="1">
            <a:spLocks noGrp="1"/>
          </p:cNvSpPr>
          <p:nvPr>
            <p:ph type="subTitle" idx="4294967295"/>
          </p:nvPr>
        </p:nvSpPr>
        <p:spPr>
          <a:xfrm>
            <a:off x="6419850" y="2416175"/>
            <a:ext cx="2562225" cy="70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Penyetoran PPh 4(2) – 0,5% / Setor = Dianggap Sudah Lapor</a:t>
            </a:r>
          </a:p>
        </p:txBody>
      </p:sp>
      <p:sp>
        <p:nvSpPr>
          <p:cNvPr id="1676" name="Google Shape;1676;p74"/>
          <p:cNvSpPr txBox="1">
            <a:spLocks noGrp="1"/>
          </p:cNvSpPr>
          <p:nvPr>
            <p:ph type="subTitle" idx="4294967295"/>
          </p:nvPr>
        </p:nvSpPr>
        <p:spPr>
          <a:xfrm>
            <a:off x="6419850" y="1539875"/>
            <a:ext cx="2724150" cy="70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400" dirty="0" err="1"/>
              <a:t>Untuk</a:t>
            </a:r>
            <a:r>
              <a:rPr lang="en-US" sz="1400" dirty="0"/>
              <a:t> WP </a:t>
            </a:r>
            <a:r>
              <a:rPr lang="en-US" sz="1400" dirty="0" err="1"/>
              <a:t>Berbentuk</a:t>
            </a:r>
            <a:r>
              <a:rPr lang="en-US" sz="1400" dirty="0"/>
              <a:t> Badan:</a:t>
            </a:r>
            <a:br>
              <a:rPr lang="en-US" sz="1400" dirty="0"/>
            </a:br>
            <a:r>
              <a:rPr lang="en-US" sz="1400" dirty="0" err="1"/>
              <a:t>PPh</a:t>
            </a:r>
            <a:r>
              <a:rPr lang="en-US" sz="1400" dirty="0"/>
              <a:t> 21, </a:t>
            </a:r>
            <a:r>
              <a:rPr lang="en-US" sz="1400" dirty="0" err="1"/>
              <a:t>PPh</a:t>
            </a:r>
            <a:r>
              <a:rPr lang="en-US" sz="1400" dirty="0"/>
              <a:t> </a:t>
            </a:r>
            <a:r>
              <a:rPr lang="en-US" sz="1400" dirty="0" err="1"/>
              <a:t>Unifikasi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1677" name="Google Shape;1677;p74"/>
          <p:cNvSpPr txBox="1">
            <a:spLocks noGrp="1"/>
          </p:cNvSpPr>
          <p:nvPr>
            <p:ph type="subTitle" idx="4294967295"/>
          </p:nvPr>
        </p:nvSpPr>
        <p:spPr>
          <a:xfrm>
            <a:off x="6419850" y="3292475"/>
            <a:ext cx="2724150" cy="70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400" dirty="0"/>
              <a:t>SPT </a:t>
            </a:r>
            <a:r>
              <a:rPr lang="en-US" sz="1400" dirty="0" err="1"/>
              <a:t>Tahunan</a:t>
            </a:r>
            <a:r>
              <a:rPr lang="en-US" sz="1400" dirty="0"/>
              <a:t> </a:t>
            </a:r>
            <a:r>
              <a:rPr lang="en-US" sz="1400" dirty="0" err="1"/>
              <a:t>PPh</a:t>
            </a:r>
            <a:r>
              <a:rPr lang="en-US" sz="1400" dirty="0"/>
              <a:t> Badan / SPT </a:t>
            </a:r>
            <a:r>
              <a:rPr lang="en-US" sz="1400" dirty="0" err="1"/>
              <a:t>Tahunan</a:t>
            </a:r>
            <a:r>
              <a:rPr lang="en-US" sz="1400" dirty="0"/>
              <a:t> Orang </a:t>
            </a:r>
            <a:r>
              <a:rPr lang="en-US" sz="1400" dirty="0" err="1"/>
              <a:t>Pribadi</a:t>
            </a:r>
            <a:endParaRPr lang="en-US" sz="1400" dirty="0"/>
          </a:p>
        </p:txBody>
      </p:sp>
      <p:sp>
        <p:nvSpPr>
          <p:cNvPr id="1648" name="Google Shape;1648;p74"/>
          <p:cNvSpPr/>
          <p:nvPr/>
        </p:nvSpPr>
        <p:spPr>
          <a:xfrm>
            <a:off x="4980893" y="1723955"/>
            <a:ext cx="331272" cy="331272"/>
          </a:xfrm>
          <a:custGeom>
            <a:avLst/>
            <a:gdLst/>
            <a:ahLst/>
            <a:cxnLst/>
            <a:rect l="l" t="t" r="r" b="b"/>
            <a:pathLst>
              <a:path w="9109" h="9109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1</a:t>
            </a:r>
            <a:endParaRPr dirty="0">
              <a:solidFill>
                <a:schemeClr val="tx1">
                  <a:lumMod val="50000"/>
                </a:schemeClr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649" name="Google Shape;1649;p74"/>
          <p:cNvSpPr/>
          <p:nvPr/>
        </p:nvSpPr>
        <p:spPr>
          <a:xfrm>
            <a:off x="5008908" y="2600906"/>
            <a:ext cx="331272" cy="330435"/>
          </a:xfrm>
          <a:custGeom>
            <a:avLst/>
            <a:gdLst/>
            <a:ahLst/>
            <a:cxnLst/>
            <a:rect l="l" t="t" r="r" b="b"/>
            <a:pathLst>
              <a:path w="9109" h="9086" extrusionOk="0">
                <a:moveTo>
                  <a:pt x="4543" y="9085"/>
                </a:moveTo>
                <a:cubicBezTo>
                  <a:pt x="7054" y="9085"/>
                  <a:pt x="9108" y="7054"/>
                  <a:pt x="9108" y="4543"/>
                </a:cubicBezTo>
                <a:cubicBezTo>
                  <a:pt x="9108" y="2032"/>
                  <a:pt x="7054" y="1"/>
                  <a:pt x="4543" y="1"/>
                </a:cubicBezTo>
                <a:cubicBezTo>
                  <a:pt x="2055" y="1"/>
                  <a:pt x="1" y="2032"/>
                  <a:pt x="1" y="4543"/>
                </a:cubicBezTo>
                <a:cubicBezTo>
                  <a:pt x="1" y="7054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2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50" name="Google Shape;1650;p74"/>
          <p:cNvSpPr/>
          <p:nvPr/>
        </p:nvSpPr>
        <p:spPr>
          <a:xfrm>
            <a:off x="4980881" y="3477848"/>
            <a:ext cx="331272" cy="331235"/>
          </a:xfrm>
          <a:custGeom>
            <a:avLst/>
            <a:gdLst/>
            <a:ahLst/>
            <a:cxnLst/>
            <a:rect l="l" t="t" r="r" b="b"/>
            <a:pathLst>
              <a:path w="9109" h="9108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3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C0C91-FBF5-EBF5-E532-D15EA842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40" y="1700311"/>
            <a:ext cx="3620380" cy="27378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flipH="1">
            <a:off x="8398273" y="4593521"/>
            <a:ext cx="426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CONTENTS</a:t>
            </a:r>
            <a:r>
              <a:rPr lang="en" dirty="0"/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SUMMARY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13" name="Google Shape;513;p53"/>
          <p:cNvSpPr txBox="1">
            <a:spLocks noGrp="1"/>
          </p:cNvSpPr>
          <p:nvPr>
            <p:ph type="title" idx="2"/>
          </p:nvPr>
        </p:nvSpPr>
        <p:spPr>
          <a:xfrm>
            <a:off x="522677" y="178102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4" name="Google Shape;514;p53"/>
          <p:cNvSpPr txBox="1">
            <a:spLocks noGrp="1"/>
          </p:cNvSpPr>
          <p:nvPr>
            <p:ph type="subTitle" idx="1"/>
          </p:nvPr>
        </p:nvSpPr>
        <p:spPr>
          <a:xfrm>
            <a:off x="1125876" y="1779324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SEKILAS UMKM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6" name="Google Shape;516;p53"/>
          <p:cNvSpPr txBox="1">
            <a:spLocks noGrp="1"/>
          </p:cNvSpPr>
          <p:nvPr>
            <p:ph type="title" idx="4"/>
          </p:nvPr>
        </p:nvSpPr>
        <p:spPr>
          <a:xfrm>
            <a:off x="4296710" y="1779324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02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0" name="Google Shape;520;p53"/>
          <p:cNvSpPr txBox="1">
            <a:spLocks noGrp="1"/>
          </p:cNvSpPr>
          <p:nvPr>
            <p:ph type="subTitle" idx="5"/>
          </p:nvPr>
        </p:nvSpPr>
        <p:spPr>
          <a:xfrm>
            <a:off x="5006782" y="1751406"/>
            <a:ext cx="3417218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PERPAJAKAN NON-UMKM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9" name="Google Shape;519;p53"/>
          <p:cNvSpPr txBox="1">
            <a:spLocks noGrp="1"/>
          </p:cNvSpPr>
          <p:nvPr>
            <p:ph type="title" idx="7"/>
          </p:nvPr>
        </p:nvSpPr>
        <p:spPr>
          <a:xfrm>
            <a:off x="522677" y="3450201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03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2" name="Google Shape;522;p53"/>
          <p:cNvSpPr txBox="1">
            <a:spLocks noGrp="1"/>
          </p:cNvSpPr>
          <p:nvPr>
            <p:ph type="title" idx="13"/>
          </p:nvPr>
        </p:nvSpPr>
        <p:spPr>
          <a:xfrm>
            <a:off x="4222282" y="3444949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04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398274" y="4593521"/>
            <a:ext cx="3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</a:t>
            </a:r>
          </a:p>
        </p:txBody>
      </p:sp>
      <p:sp>
        <p:nvSpPr>
          <p:cNvPr id="13" name="Google Shape;514;p53"/>
          <p:cNvSpPr txBox="1">
            <a:spLocks noGrp="1"/>
          </p:cNvSpPr>
          <p:nvPr>
            <p:ph type="subTitle" idx="1"/>
          </p:nvPr>
        </p:nvSpPr>
        <p:spPr>
          <a:xfrm>
            <a:off x="1125876" y="3444949"/>
            <a:ext cx="3450481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TER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PPh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Pasal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21</a:t>
            </a:r>
          </a:p>
        </p:txBody>
      </p:sp>
      <p:sp>
        <p:nvSpPr>
          <p:cNvPr id="15" name="Google Shape;514;p53"/>
          <p:cNvSpPr txBox="1">
            <a:spLocks noGrp="1"/>
          </p:cNvSpPr>
          <p:nvPr>
            <p:ph type="subTitle" idx="1"/>
          </p:nvPr>
        </p:nvSpPr>
        <p:spPr>
          <a:xfrm>
            <a:off x="4964250" y="3446786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VALIDASI NIK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8"/>
          <p:cNvSpPr txBox="1">
            <a:spLocks noGrp="1"/>
          </p:cNvSpPr>
          <p:nvPr>
            <p:ph type="title"/>
          </p:nvPr>
        </p:nvSpPr>
        <p:spPr>
          <a:xfrm>
            <a:off x="4107464" y="1705648"/>
            <a:ext cx="4121949" cy="2407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  <a:t>TER</a:t>
            </a:r>
            <a:br>
              <a:rPr lang="en" sz="40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</a:br>
            <a:r>
              <a:rPr lang="en" sz="40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  <a:t> PPH PASAL 21</a:t>
            </a:r>
            <a:endParaRPr sz="3200" dirty="0">
              <a:solidFill>
                <a:schemeClr val="tx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37" name="Google Shape;1037;p68"/>
          <p:cNvSpPr txBox="1">
            <a:spLocks noGrp="1"/>
          </p:cNvSpPr>
          <p:nvPr>
            <p:ph type="title" idx="2"/>
          </p:nvPr>
        </p:nvSpPr>
        <p:spPr>
          <a:xfrm>
            <a:off x="7031774" y="1253774"/>
            <a:ext cx="1366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03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40" name="Google Shape;1040;p68"/>
          <p:cNvGrpSpPr/>
          <p:nvPr/>
        </p:nvGrpSpPr>
        <p:grpSpPr>
          <a:xfrm>
            <a:off x="495543" y="1146012"/>
            <a:ext cx="3924025" cy="3357205"/>
            <a:chOff x="1897175" y="1267900"/>
            <a:chExt cx="3687300" cy="3154675"/>
          </a:xfrm>
        </p:grpSpPr>
        <p:sp>
          <p:nvSpPr>
            <p:cNvPr id="1041" name="Google Shape;1041;p68"/>
            <p:cNvSpPr/>
            <p:nvPr/>
          </p:nvSpPr>
          <p:spPr>
            <a:xfrm>
              <a:off x="2028800" y="26890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77" y="0"/>
                  </a:moveTo>
                  <a:cubicBezTo>
                    <a:pt x="36176" y="0"/>
                    <a:pt x="25198" y="2412"/>
                    <a:pt x="16824" y="7240"/>
                  </a:cubicBezTo>
                  <a:cubicBezTo>
                    <a:pt x="0" y="16961"/>
                    <a:pt x="98" y="32731"/>
                    <a:pt x="17019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2" y="42624"/>
                  </a:cubicBezTo>
                  <a:cubicBezTo>
                    <a:pt x="94891" y="32903"/>
                    <a:pt x="94818" y="17133"/>
                    <a:pt x="77896" y="7362"/>
                  </a:cubicBezTo>
                  <a:cubicBezTo>
                    <a:pt x="69399" y="2455"/>
                    <a:pt x="58276" y="0"/>
                    <a:pt x="47177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8"/>
            <p:cNvSpPr/>
            <p:nvPr/>
          </p:nvSpPr>
          <p:spPr>
            <a:xfrm>
              <a:off x="3124025" y="22561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83" y="0"/>
                  </a:moveTo>
                  <a:cubicBezTo>
                    <a:pt x="36171" y="0"/>
                    <a:pt x="25179" y="2412"/>
                    <a:pt x="16799" y="7243"/>
                  </a:cubicBezTo>
                  <a:cubicBezTo>
                    <a:pt x="0" y="16940"/>
                    <a:pt x="74" y="32734"/>
                    <a:pt x="16995" y="42505"/>
                  </a:cubicBezTo>
                  <a:cubicBezTo>
                    <a:pt x="25487" y="47409"/>
                    <a:pt x="36608" y="49864"/>
                    <a:pt x="47702" y="49864"/>
                  </a:cubicBezTo>
                  <a:cubicBezTo>
                    <a:pt x="58714" y="49864"/>
                    <a:pt x="69700" y="47446"/>
                    <a:pt x="78068" y="42603"/>
                  </a:cubicBezTo>
                  <a:cubicBezTo>
                    <a:pt x="94891" y="32906"/>
                    <a:pt x="94793" y="17111"/>
                    <a:pt x="77872" y="7341"/>
                  </a:cubicBezTo>
                  <a:cubicBezTo>
                    <a:pt x="69392" y="2449"/>
                    <a:pt x="58278" y="0"/>
                    <a:pt x="4718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8"/>
            <p:cNvSpPr/>
            <p:nvPr/>
          </p:nvSpPr>
          <p:spPr>
            <a:xfrm>
              <a:off x="2957500" y="2975550"/>
              <a:ext cx="2372300" cy="1246625"/>
            </a:xfrm>
            <a:custGeom>
              <a:avLst/>
              <a:gdLst/>
              <a:ahLst/>
              <a:cxnLst/>
              <a:rect l="l" t="t" r="r" b="b"/>
              <a:pathLst>
                <a:path w="94892" h="49865" extrusionOk="0">
                  <a:moveTo>
                    <a:pt x="47178" y="0"/>
                  </a:moveTo>
                  <a:cubicBezTo>
                    <a:pt x="36176" y="0"/>
                    <a:pt x="25198" y="2413"/>
                    <a:pt x="16824" y="7240"/>
                  </a:cubicBezTo>
                  <a:cubicBezTo>
                    <a:pt x="1" y="16937"/>
                    <a:pt x="98" y="32732"/>
                    <a:pt x="17020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3" y="42625"/>
                  </a:cubicBezTo>
                  <a:cubicBezTo>
                    <a:pt x="94891" y="32903"/>
                    <a:pt x="94818" y="17108"/>
                    <a:pt x="77897" y="7362"/>
                  </a:cubicBezTo>
                  <a:cubicBezTo>
                    <a:pt x="69399" y="2455"/>
                    <a:pt x="58276" y="0"/>
                    <a:pt x="47178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8"/>
            <p:cNvSpPr/>
            <p:nvPr/>
          </p:nvSpPr>
          <p:spPr>
            <a:xfrm>
              <a:off x="4230250" y="3393600"/>
              <a:ext cx="1354225" cy="711625"/>
            </a:xfrm>
            <a:custGeom>
              <a:avLst/>
              <a:gdLst/>
              <a:ahLst/>
              <a:cxnLst/>
              <a:rect l="l" t="t" r="r" b="b"/>
              <a:pathLst>
                <a:path w="54169" h="28465" extrusionOk="0">
                  <a:moveTo>
                    <a:pt x="26925" y="1"/>
                  </a:moveTo>
                  <a:cubicBezTo>
                    <a:pt x="20644" y="1"/>
                    <a:pt x="14379" y="1378"/>
                    <a:pt x="9600" y="4133"/>
                  </a:cubicBezTo>
                  <a:cubicBezTo>
                    <a:pt x="1" y="9667"/>
                    <a:pt x="50" y="18679"/>
                    <a:pt x="9698" y="24262"/>
                  </a:cubicBezTo>
                  <a:cubicBezTo>
                    <a:pt x="14551" y="27063"/>
                    <a:pt x="20894" y="28465"/>
                    <a:pt x="27224" y="28465"/>
                  </a:cubicBezTo>
                  <a:cubicBezTo>
                    <a:pt x="33511" y="28465"/>
                    <a:pt x="39785" y="27081"/>
                    <a:pt x="44569" y="24311"/>
                  </a:cubicBezTo>
                  <a:cubicBezTo>
                    <a:pt x="54168" y="18777"/>
                    <a:pt x="54119" y="9765"/>
                    <a:pt x="44471" y="4207"/>
                  </a:cubicBezTo>
                  <a:cubicBezTo>
                    <a:pt x="39613" y="1403"/>
                    <a:pt x="33261" y="1"/>
                    <a:pt x="2692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8"/>
            <p:cNvSpPr/>
            <p:nvPr/>
          </p:nvSpPr>
          <p:spPr>
            <a:xfrm>
              <a:off x="4722475" y="4165125"/>
              <a:ext cx="298775" cy="157275"/>
            </a:xfrm>
            <a:custGeom>
              <a:avLst/>
              <a:gdLst/>
              <a:ahLst/>
              <a:cxnLst/>
              <a:rect l="l" t="t" r="r" b="b"/>
              <a:pathLst>
                <a:path w="11951" h="6291" extrusionOk="0">
                  <a:moveTo>
                    <a:pt x="5966" y="1"/>
                  </a:moveTo>
                  <a:cubicBezTo>
                    <a:pt x="4573" y="1"/>
                    <a:pt x="3184" y="307"/>
                    <a:pt x="2131" y="919"/>
                  </a:cubicBezTo>
                  <a:cubicBezTo>
                    <a:pt x="0" y="2143"/>
                    <a:pt x="0" y="4127"/>
                    <a:pt x="2155" y="5351"/>
                  </a:cubicBezTo>
                  <a:cubicBezTo>
                    <a:pt x="3226" y="5979"/>
                    <a:pt x="4624" y="6291"/>
                    <a:pt x="6021" y="6291"/>
                  </a:cubicBezTo>
                  <a:cubicBezTo>
                    <a:pt x="7403" y="6291"/>
                    <a:pt x="8785" y="5985"/>
                    <a:pt x="9844" y="5376"/>
                  </a:cubicBezTo>
                  <a:cubicBezTo>
                    <a:pt x="11950" y="4151"/>
                    <a:pt x="11950" y="2168"/>
                    <a:pt x="9820" y="919"/>
                  </a:cubicBezTo>
                  <a:cubicBezTo>
                    <a:pt x="8755" y="307"/>
                    <a:pt x="7359" y="1"/>
                    <a:pt x="5966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8"/>
            <p:cNvSpPr/>
            <p:nvPr/>
          </p:nvSpPr>
          <p:spPr>
            <a:xfrm>
              <a:off x="1897175" y="3338200"/>
              <a:ext cx="210000" cy="110525"/>
            </a:xfrm>
            <a:custGeom>
              <a:avLst/>
              <a:gdLst/>
              <a:ahLst/>
              <a:cxnLst/>
              <a:rect l="l" t="t" r="r" b="b"/>
              <a:pathLst>
                <a:path w="8400" h="4421" extrusionOk="0">
                  <a:moveTo>
                    <a:pt x="4182" y="1"/>
                  </a:moveTo>
                  <a:cubicBezTo>
                    <a:pt x="3202" y="1"/>
                    <a:pt x="2229" y="215"/>
                    <a:pt x="1494" y="643"/>
                  </a:cubicBezTo>
                  <a:cubicBezTo>
                    <a:pt x="0" y="1500"/>
                    <a:pt x="0" y="2896"/>
                    <a:pt x="1494" y="3778"/>
                  </a:cubicBezTo>
                  <a:cubicBezTo>
                    <a:pt x="2241" y="4206"/>
                    <a:pt x="3227" y="4421"/>
                    <a:pt x="4209" y="4421"/>
                  </a:cubicBezTo>
                  <a:cubicBezTo>
                    <a:pt x="5192" y="4421"/>
                    <a:pt x="6171" y="4206"/>
                    <a:pt x="6906" y="3778"/>
                  </a:cubicBezTo>
                  <a:cubicBezTo>
                    <a:pt x="8400" y="2921"/>
                    <a:pt x="8400" y="1525"/>
                    <a:pt x="6906" y="643"/>
                  </a:cubicBezTo>
                  <a:cubicBezTo>
                    <a:pt x="6147" y="215"/>
                    <a:pt x="5161" y="1"/>
                    <a:pt x="418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8"/>
            <p:cNvSpPr/>
            <p:nvPr/>
          </p:nvSpPr>
          <p:spPr>
            <a:xfrm>
              <a:off x="2368575" y="3128375"/>
              <a:ext cx="190400" cy="140825"/>
            </a:xfrm>
            <a:custGeom>
              <a:avLst/>
              <a:gdLst/>
              <a:ahLst/>
              <a:cxnLst/>
              <a:rect l="l" t="t" r="r" b="b"/>
              <a:pathLst>
                <a:path w="7616" h="5633" extrusionOk="0">
                  <a:moveTo>
                    <a:pt x="2351" y="0"/>
                  </a:moveTo>
                  <a:cubicBezTo>
                    <a:pt x="2351" y="0"/>
                    <a:pt x="5779" y="4016"/>
                    <a:pt x="6685" y="4286"/>
                  </a:cubicBezTo>
                  <a:cubicBezTo>
                    <a:pt x="7616" y="4555"/>
                    <a:pt x="6783" y="5486"/>
                    <a:pt x="6073" y="5559"/>
                  </a:cubicBezTo>
                  <a:cubicBezTo>
                    <a:pt x="5387" y="5633"/>
                    <a:pt x="3135" y="5535"/>
                    <a:pt x="2498" y="4898"/>
                  </a:cubicBezTo>
                  <a:cubicBezTo>
                    <a:pt x="1837" y="4261"/>
                    <a:pt x="0" y="3576"/>
                    <a:pt x="0" y="3576"/>
                  </a:cubicBezTo>
                  <a:cubicBezTo>
                    <a:pt x="0" y="1494"/>
                    <a:pt x="490" y="196"/>
                    <a:pt x="490" y="19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8"/>
            <p:cNvSpPr/>
            <p:nvPr/>
          </p:nvSpPr>
          <p:spPr>
            <a:xfrm>
              <a:off x="2303050" y="2389450"/>
              <a:ext cx="165325" cy="769550"/>
            </a:xfrm>
            <a:custGeom>
              <a:avLst/>
              <a:gdLst/>
              <a:ahLst/>
              <a:cxnLst/>
              <a:rect l="l" t="t" r="r" b="b"/>
              <a:pathLst>
                <a:path w="6613" h="30782" extrusionOk="0">
                  <a:moveTo>
                    <a:pt x="6172" y="1225"/>
                  </a:moveTo>
                  <a:cubicBezTo>
                    <a:pt x="6172" y="1225"/>
                    <a:pt x="6613" y="10090"/>
                    <a:pt x="6441" y="13004"/>
                  </a:cubicBezTo>
                  <a:cubicBezTo>
                    <a:pt x="6294" y="15918"/>
                    <a:pt x="5584" y="30365"/>
                    <a:pt x="5584" y="30365"/>
                  </a:cubicBezTo>
                  <a:cubicBezTo>
                    <a:pt x="3699" y="30782"/>
                    <a:pt x="2499" y="30365"/>
                    <a:pt x="2499" y="30365"/>
                  </a:cubicBezTo>
                  <a:cubicBezTo>
                    <a:pt x="1886" y="19297"/>
                    <a:pt x="1911" y="16114"/>
                    <a:pt x="1740" y="14448"/>
                  </a:cubicBezTo>
                  <a:cubicBezTo>
                    <a:pt x="1544" y="12808"/>
                    <a:pt x="1323" y="8033"/>
                    <a:pt x="1323" y="8033"/>
                  </a:cubicBezTo>
                  <a:cubicBezTo>
                    <a:pt x="1" y="5290"/>
                    <a:pt x="1397" y="1715"/>
                    <a:pt x="2033" y="858"/>
                  </a:cubicBezTo>
                  <a:cubicBezTo>
                    <a:pt x="2695" y="1"/>
                    <a:pt x="6172" y="1225"/>
                    <a:pt x="6172" y="1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8"/>
            <p:cNvSpPr/>
            <p:nvPr/>
          </p:nvSpPr>
          <p:spPr>
            <a:xfrm>
              <a:off x="2204500" y="3201825"/>
              <a:ext cx="107150" cy="187975"/>
            </a:xfrm>
            <a:custGeom>
              <a:avLst/>
              <a:gdLst/>
              <a:ahLst/>
              <a:cxnLst/>
              <a:rect l="l" t="t" r="r" b="b"/>
              <a:pathLst>
                <a:path w="4286" h="7519" extrusionOk="0">
                  <a:moveTo>
                    <a:pt x="3306" y="858"/>
                  </a:moveTo>
                  <a:cubicBezTo>
                    <a:pt x="3404" y="2499"/>
                    <a:pt x="3992" y="4409"/>
                    <a:pt x="4139" y="5364"/>
                  </a:cubicBezTo>
                  <a:cubicBezTo>
                    <a:pt x="4286" y="6343"/>
                    <a:pt x="3943" y="6907"/>
                    <a:pt x="3722" y="7200"/>
                  </a:cubicBezTo>
                  <a:cubicBezTo>
                    <a:pt x="3502" y="7519"/>
                    <a:pt x="759" y="6613"/>
                    <a:pt x="368" y="5560"/>
                  </a:cubicBezTo>
                  <a:cubicBezTo>
                    <a:pt x="0" y="4507"/>
                    <a:pt x="759" y="3576"/>
                    <a:pt x="833" y="1593"/>
                  </a:cubicBezTo>
                  <a:cubicBezTo>
                    <a:pt x="1714" y="1"/>
                    <a:pt x="3306" y="858"/>
                    <a:pt x="3306" y="858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8"/>
            <p:cNvSpPr/>
            <p:nvPr/>
          </p:nvSpPr>
          <p:spPr>
            <a:xfrm>
              <a:off x="2198375" y="2396175"/>
              <a:ext cx="187350" cy="866900"/>
            </a:xfrm>
            <a:custGeom>
              <a:avLst/>
              <a:gdLst/>
              <a:ahLst/>
              <a:cxnLst/>
              <a:rect l="l" t="t" r="r" b="b"/>
              <a:pathLst>
                <a:path w="7494" h="34676" extrusionOk="0">
                  <a:moveTo>
                    <a:pt x="7494" y="1642"/>
                  </a:moveTo>
                  <a:cubicBezTo>
                    <a:pt x="7494" y="1642"/>
                    <a:pt x="7028" y="9723"/>
                    <a:pt x="6294" y="12416"/>
                  </a:cubicBezTo>
                  <a:cubicBezTo>
                    <a:pt x="5535" y="15110"/>
                    <a:pt x="4874" y="22995"/>
                    <a:pt x="4555" y="24366"/>
                  </a:cubicBezTo>
                  <a:cubicBezTo>
                    <a:pt x="4237" y="25738"/>
                    <a:pt x="3845" y="34259"/>
                    <a:pt x="3845" y="34259"/>
                  </a:cubicBezTo>
                  <a:cubicBezTo>
                    <a:pt x="2131" y="34676"/>
                    <a:pt x="809" y="34259"/>
                    <a:pt x="809" y="34259"/>
                  </a:cubicBezTo>
                  <a:cubicBezTo>
                    <a:pt x="833" y="26276"/>
                    <a:pt x="637" y="19812"/>
                    <a:pt x="809" y="17632"/>
                  </a:cubicBezTo>
                  <a:cubicBezTo>
                    <a:pt x="955" y="15453"/>
                    <a:pt x="735" y="8988"/>
                    <a:pt x="735" y="8988"/>
                  </a:cubicBezTo>
                  <a:cubicBezTo>
                    <a:pt x="25" y="5976"/>
                    <a:pt x="0" y="5584"/>
                    <a:pt x="735" y="3576"/>
                  </a:cubicBezTo>
                  <a:cubicBezTo>
                    <a:pt x="1494" y="1568"/>
                    <a:pt x="4702" y="1"/>
                    <a:pt x="7494" y="16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8"/>
            <p:cNvSpPr/>
            <p:nvPr/>
          </p:nvSpPr>
          <p:spPr>
            <a:xfrm>
              <a:off x="2343475" y="1957850"/>
              <a:ext cx="399775" cy="353275"/>
            </a:xfrm>
            <a:custGeom>
              <a:avLst/>
              <a:gdLst/>
              <a:ahLst/>
              <a:cxnLst/>
              <a:rect l="l" t="t" r="r" b="b"/>
              <a:pathLst>
                <a:path w="15991" h="14131" extrusionOk="0">
                  <a:moveTo>
                    <a:pt x="3257" y="1"/>
                  </a:moveTo>
                  <a:cubicBezTo>
                    <a:pt x="6049" y="784"/>
                    <a:pt x="7542" y="7788"/>
                    <a:pt x="8326" y="9379"/>
                  </a:cubicBezTo>
                  <a:cubicBezTo>
                    <a:pt x="9110" y="10947"/>
                    <a:pt x="15623" y="11338"/>
                    <a:pt x="15623" y="11338"/>
                  </a:cubicBezTo>
                  <a:cubicBezTo>
                    <a:pt x="15991" y="12710"/>
                    <a:pt x="14889" y="14130"/>
                    <a:pt x="14889" y="14130"/>
                  </a:cubicBezTo>
                  <a:cubicBezTo>
                    <a:pt x="8620" y="13885"/>
                    <a:pt x="6416" y="13346"/>
                    <a:pt x="5241" y="10873"/>
                  </a:cubicBezTo>
                  <a:cubicBezTo>
                    <a:pt x="4090" y="8400"/>
                    <a:pt x="0" y="858"/>
                    <a:pt x="3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8"/>
            <p:cNvSpPr/>
            <p:nvPr/>
          </p:nvSpPr>
          <p:spPr>
            <a:xfrm>
              <a:off x="2124900" y="1955400"/>
              <a:ext cx="382050" cy="618950"/>
            </a:xfrm>
            <a:custGeom>
              <a:avLst/>
              <a:gdLst/>
              <a:ahLst/>
              <a:cxnLst/>
              <a:rect l="l" t="t" r="r" b="b"/>
              <a:pathLst>
                <a:path w="15282" h="24758" extrusionOk="0">
                  <a:moveTo>
                    <a:pt x="12000" y="99"/>
                  </a:moveTo>
                  <a:cubicBezTo>
                    <a:pt x="9527" y="1"/>
                    <a:pt x="3772" y="1274"/>
                    <a:pt x="1886" y="3698"/>
                  </a:cubicBezTo>
                  <a:cubicBezTo>
                    <a:pt x="1" y="6098"/>
                    <a:pt x="2744" y="10359"/>
                    <a:pt x="3405" y="12930"/>
                  </a:cubicBezTo>
                  <a:cubicBezTo>
                    <a:pt x="4066" y="15501"/>
                    <a:pt x="3086" y="21942"/>
                    <a:pt x="3111" y="22554"/>
                  </a:cubicBezTo>
                  <a:cubicBezTo>
                    <a:pt x="6025" y="24513"/>
                    <a:pt x="13102" y="24758"/>
                    <a:pt x="13886" y="21844"/>
                  </a:cubicBezTo>
                  <a:cubicBezTo>
                    <a:pt x="14228" y="18709"/>
                    <a:pt x="13494" y="14938"/>
                    <a:pt x="13469" y="13102"/>
                  </a:cubicBezTo>
                  <a:cubicBezTo>
                    <a:pt x="13543" y="9135"/>
                    <a:pt x="15281" y="1274"/>
                    <a:pt x="1200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8"/>
            <p:cNvSpPr/>
            <p:nvPr/>
          </p:nvSpPr>
          <p:spPr>
            <a:xfrm>
              <a:off x="2364900" y="1957850"/>
              <a:ext cx="120000" cy="622625"/>
            </a:xfrm>
            <a:custGeom>
              <a:avLst/>
              <a:gdLst/>
              <a:ahLst/>
              <a:cxnLst/>
              <a:rect l="l" t="t" r="r" b="b"/>
              <a:pathLst>
                <a:path w="4800" h="24905" extrusionOk="0">
                  <a:moveTo>
                    <a:pt x="270" y="588"/>
                  </a:moveTo>
                  <a:cubicBezTo>
                    <a:pt x="1861" y="6196"/>
                    <a:pt x="2229" y="12465"/>
                    <a:pt x="2082" y="14840"/>
                  </a:cubicBezTo>
                  <a:cubicBezTo>
                    <a:pt x="1935" y="17216"/>
                    <a:pt x="1861" y="24905"/>
                    <a:pt x="1861" y="24905"/>
                  </a:cubicBezTo>
                  <a:cubicBezTo>
                    <a:pt x="3722" y="23925"/>
                    <a:pt x="4530" y="22138"/>
                    <a:pt x="4530" y="21330"/>
                  </a:cubicBezTo>
                  <a:cubicBezTo>
                    <a:pt x="4530" y="20521"/>
                    <a:pt x="3845" y="13567"/>
                    <a:pt x="3869" y="13004"/>
                  </a:cubicBezTo>
                  <a:cubicBezTo>
                    <a:pt x="3869" y="12440"/>
                    <a:pt x="4800" y="6074"/>
                    <a:pt x="4530" y="3209"/>
                  </a:cubicBezTo>
                  <a:cubicBezTo>
                    <a:pt x="4286" y="343"/>
                    <a:pt x="2400" y="1"/>
                    <a:pt x="240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8"/>
            <p:cNvSpPr/>
            <p:nvPr/>
          </p:nvSpPr>
          <p:spPr>
            <a:xfrm>
              <a:off x="2410200" y="1803575"/>
              <a:ext cx="26950" cy="71050"/>
            </a:xfrm>
            <a:custGeom>
              <a:avLst/>
              <a:gdLst/>
              <a:ahLst/>
              <a:cxnLst/>
              <a:rect l="l" t="t" r="r" b="b"/>
              <a:pathLst>
                <a:path w="1078" h="2842" extrusionOk="0">
                  <a:moveTo>
                    <a:pt x="0" y="1"/>
                  </a:moveTo>
                  <a:cubicBezTo>
                    <a:pt x="1078" y="343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8"/>
            <p:cNvSpPr/>
            <p:nvPr/>
          </p:nvSpPr>
          <p:spPr>
            <a:xfrm>
              <a:off x="2252250" y="1753375"/>
              <a:ext cx="169600" cy="243675"/>
            </a:xfrm>
            <a:custGeom>
              <a:avLst/>
              <a:gdLst/>
              <a:ahLst/>
              <a:cxnLst/>
              <a:rect l="l" t="t" r="r" b="b"/>
              <a:pathLst>
                <a:path w="6784" h="9747" extrusionOk="0">
                  <a:moveTo>
                    <a:pt x="6367" y="2351"/>
                  </a:moveTo>
                  <a:cubicBezTo>
                    <a:pt x="6367" y="2351"/>
                    <a:pt x="6784" y="3796"/>
                    <a:pt x="6637" y="4923"/>
                  </a:cubicBezTo>
                  <a:cubicBezTo>
                    <a:pt x="6465" y="6049"/>
                    <a:pt x="6367" y="8302"/>
                    <a:pt x="5363" y="9012"/>
                  </a:cubicBezTo>
                  <a:cubicBezTo>
                    <a:pt x="4384" y="9747"/>
                    <a:pt x="2939" y="8890"/>
                    <a:pt x="1984" y="8106"/>
                  </a:cubicBezTo>
                  <a:cubicBezTo>
                    <a:pt x="1029" y="7298"/>
                    <a:pt x="25" y="5804"/>
                    <a:pt x="0" y="4017"/>
                  </a:cubicBezTo>
                  <a:cubicBezTo>
                    <a:pt x="0" y="2205"/>
                    <a:pt x="686" y="1"/>
                    <a:pt x="3282" y="123"/>
                  </a:cubicBezTo>
                  <a:cubicBezTo>
                    <a:pt x="5878" y="221"/>
                    <a:pt x="6367" y="2351"/>
                    <a:pt x="6367" y="23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8"/>
            <p:cNvSpPr/>
            <p:nvPr/>
          </p:nvSpPr>
          <p:spPr>
            <a:xfrm>
              <a:off x="2274275" y="1915600"/>
              <a:ext cx="105325" cy="15430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466" y="1"/>
                  </a:moveTo>
                  <a:cubicBezTo>
                    <a:pt x="466" y="1"/>
                    <a:pt x="662" y="2327"/>
                    <a:pt x="50" y="3184"/>
                  </a:cubicBezTo>
                  <a:cubicBezTo>
                    <a:pt x="1" y="3748"/>
                    <a:pt x="1642" y="6172"/>
                    <a:pt x="3258" y="5731"/>
                  </a:cubicBezTo>
                  <a:cubicBezTo>
                    <a:pt x="4213" y="5486"/>
                    <a:pt x="4090" y="4384"/>
                    <a:pt x="4090" y="4384"/>
                  </a:cubicBezTo>
                  <a:cubicBezTo>
                    <a:pt x="3992" y="3552"/>
                    <a:pt x="4090" y="1519"/>
                    <a:pt x="4090" y="15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8"/>
            <p:cNvSpPr/>
            <p:nvPr/>
          </p:nvSpPr>
          <p:spPr>
            <a:xfrm>
              <a:off x="2198975" y="1692150"/>
              <a:ext cx="237575" cy="238175"/>
            </a:xfrm>
            <a:custGeom>
              <a:avLst/>
              <a:gdLst/>
              <a:ahLst/>
              <a:cxnLst/>
              <a:rect l="l" t="t" r="r" b="b"/>
              <a:pathLst>
                <a:path w="9503" h="9527" extrusionOk="0">
                  <a:moveTo>
                    <a:pt x="9135" y="2866"/>
                  </a:moveTo>
                  <a:cubicBezTo>
                    <a:pt x="9502" y="4188"/>
                    <a:pt x="9086" y="4654"/>
                    <a:pt x="7960" y="5045"/>
                  </a:cubicBezTo>
                  <a:cubicBezTo>
                    <a:pt x="6833" y="5437"/>
                    <a:pt x="3846" y="4556"/>
                    <a:pt x="3846" y="4556"/>
                  </a:cubicBezTo>
                  <a:cubicBezTo>
                    <a:pt x="4041" y="6000"/>
                    <a:pt x="3601" y="6735"/>
                    <a:pt x="3601" y="6735"/>
                  </a:cubicBezTo>
                  <a:cubicBezTo>
                    <a:pt x="3111" y="5339"/>
                    <a:pt x="2670" y="6049"/>
                    <a:pt x="2621" y="7176"/>
                  </a:cubicBezTo>
                  <a:cubicBezTo>
                    <a:pt x="2572" y="8278"/>
                    <a:pt x="3209" y="8253"/>
                    <a:pt x="3209" y="8253"/>
                  </a:cubicBezTo>
                  <a:cubicBezTo>
                    <a:pt x="3160" y="9208"/>
                    <a:pt x="2842" y="9527"/>
                    <a:pt x="2842" y="9527"/>
                  </a:cubicBezTo>
                  <a:cubicBezTo>
                    <a:pt x="1642" y="8694"/>
                    <a:pt x="1" y="3135"/>
                    <a:pt x="2180" y="3013"/>
                  </a:cubicBezTo>
                  <a:cubicBezTo>
                    <a:pt x="2205" y="1078"/>
                    <a:pt x="8351" y="1"/>
                    <a:pt x="9135" y="2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8"/>
            <p:cNvSpPr/>
            <p:nvPr/>
          </p:nvSpPr>
          <p:spPr>
            <a:xfrm>
              <a:off x="2140225" y="1986025"/>
              <a:ext cx="206325" cy="606100"/>
            </a:xfrm>
            <a:custGeom>
              <a:avLst/>
              <a:gdLst/>
              <a:ahLst/>
              <a:cxnLst/>
              <a:rect l="l" t="t" r="r" b="b"/>
              <a:pathLst>
                <a:path w="8253" h="24244" extrusionOk="0">
                  <a:moveTo>
                    <a:pt x="5314" y="0"/>
                  </a:moveTo>
                  <a:cubicBezTo>
                    <a:pt x="7249" y="4065"/>
                    <a:pt x="8253" y="7763"/>
                    <a:pt x="8179" y="11118"/>
                  </a:cubicBezTo>
                  <a:cubicBezTo>
                    <a:pt x="8130" y="14472"/>
                    <a:pt x="7420" y="24243"/>
                    <a:pt x="7420" y="24243"/>
                  </a:cubicBezTo>
                  <a:cubicBezTo>
                    <a:pt x="4090" y="23435"/>
                    <a:pt x="1812" y="22480"/>
                    <a:pt x="1151" y="21329"/>
                  </a:cubicBezTo>
                  <a:cubicBezTo>
                    <a:pt x="2596" y="17558"/>
                    <a:pt x="3110" y="15036"/>
                    <a:pt x="2816" y="13958"/>
                  </a:cubicBezTo>
                  <a:cubicBezTo>
                    <a:pt x="2522" y="12881"/>
                    <a:pt x="0" y="4702"/>
                    <a:pt x="1298" y="2253"/>
                  </a:cubicBezTo>
                  <a:cubicBezTo>
                    <a:pt x="2547" y="906"/>
                    <a:pt x="5314" y="0"/>
                    <a:pt x="5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8"/>
            <p:cNvSpPr/>
            <p:nvPr/>
          </p:nvSpPr>
          <p:spPr>
            <a:xfrm>
              <a:off x="2123075" y="2020900"/>
              <a:ext cx="419375" cy="370400"/>
            </a:xfrm>
            <a:custGeom>
              <a:avLst/>
              <a:gdLst/>
              <a:ahLst/>
              <a:cxnLst/>
              <a:rect l="l" t="t" r="r" b="b"/>
              <a:pathLst>
                <a:path w="16775" h="14816" extrusionOk="0">
                  <a:moveTo>
                    <a:pt x="3086" y="784"/>
                  </a:moveTo>
                  <a:cubicBezTo>
                    <a:pt x="5388" y="1935"/>
                    <a:pt x="7224" y="8302"/>
                    <a:pt x="8963" y="9992"/>
                  </a:cubicBezTo>
                  <a:cubicBezTo>
                    <a:pt x="9967" y="10971"/>
                    <a:pt x="14889" y="12220"/>
                    <a:pt x="16260" y="12269"/>
                  </a:cubicBezTo>
                  <a:cubicBezTo>
                    <a:pt x="16775" y="13469"/>
                    <a:pt x="15844" y="14816"/>
                    <a:pt x="15844" y="14816"/>
                  </a:cubicBezTo>
                  <a:cubicBezTo>
                    <a:pt x="7445" y="14008"/>
                    <a:pt x="7077" y="13567"/>
                    <a:pt x="4482" y="10261"/>
                  </a:cubicBezTo>
                  <a:cubicBezTo>
                    <a:pt x="1274" y="6172"/>
                    <a:pt x="0" y="1"/>
                    <a:pt x="3086" y="7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8"/>
            <p:cNvSpPr/>
            <p:nvPr/>
          </p:nvSpPr>
          <p:spPr>
            <a:xfrm>
              <a:off x="2299375" y="1953575"/>
              <a:ext cx="76550" cy="53275"/>
            </a:xfrm>
            <a:custGeom>
              <a:avLst/>
              <a:gdLst/>
              <a:ahLst/>
              <a:cxnLst/>
              <a:rect l="l" t="t" r="r" b="b"/>
              <a:pathLst>
                <a:path w="3062" h="2131" extrusionOk="0">
                  <a:moveTo>
                    <a:pt x="3062" y="1225"/>
                  </a:moveTo>
                  <a:cubicBezTo>
                    <a:pt x="2352" y="1494"/>
                    <a:pt x="1323" y="1078"/>
                    <a:pt x="1" y="0"/>
                  </a:cubicBezTo>
                  <a:cubicBezTo>
                    <a:pt x="1" y="0"/>
                    <a:pt x="393" y="1567"/>
                    <a:pt x="3062" y="2131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8"/>
            <p:cNvSpPr/>
            <p:nvPr/>
          </p:nvSpPr>
          <p:spPr>
            <a:xfrm>
              <a:off x="2273050" y="1972550"/>
              <a:ext cx="82675" cy="116325"/>
            </a:xfrm>
            <a:custGeom>
              <a:avLst/>
              <a:gdLst/>
              <a:ahLst/>
              <a:cxnLst/>
              <a:rect l="l" t="t" r="r" b="b"/>
              <a:pathLst>
                <a:path w="3307" h="4653" extrusionOk="0">
                  <a:moveTo>
                    <a:pt x="442" y="0"/>
                  </a:moveTo>
                  <a:cubicBezTo>
                    <a:pt x="417" y="74"/>
                    <a:pt x="1" y="539"/>
                    <a:pt x="1" y="539"/>
                  </a:cubicBezTo>
                  <a:cubicBezTo>
                    <a:pt x="1" y="539"/>
                    <a:pt x="834" y="2351"/>
                    <a:pt x="1127" y="3159"/>
                  </a:cubicBezTo>
                  <a:cubicBezTo>
                    <a:pt x="1446" y="3967"/>
                    <a:pt x="2229" y="4653"/>
                    <a:pt x="2229" y="4653"/>
                  </a:cubicBezTo>
                  <a:lnTo>
                    <a:pt x="3307" y="3453"/>
                  </a:lnTo>
                  <a:cubicBezTo>
                    <a:pt x="1813" y="2669"/>
                    <a:pt x="442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8"/>
            <p:cNvSpPr/>
            <p:nvPr/>
          </p:nvSpPr>
          <p:spPr>
            <a:xfrm>
              <a:off x="2355700" y="1983575"/>
              <a:ext cx="38000" cy="96125"/>
            </a:xfrm>
            <a:custGeom>
              <a:avLst/>
              <a:gdLst/>
              <a:ahLst/>
              <a:cxnLst/>
              <a:rect l="l" t="t" r="r" b="b"/>
              <a:pathLst>
                <a:path w="1520" h="3845" extrusionOk="0">
                  <a:moveTo>
                    <a:pt x="711" y="123"/>
                  </a:moveTo>
                  <a:cubicBezTo>
                    <a:pt x="613" y="0"/>
                    <a:pt x="368" y="2424"/>
                    <a:pt x="1" y="3012"/>
                  </a:cubicBezTo>
                  <a:cubicBezTo>
                    <a:pt x="711" y="3673"/>
                    <a:pt x="1127" y="3845"/>
                    <a:pt x="1127" y="3845"/>
                  </a:cubicBezTo>
                  <a:cubicBezTo>
                    <a:pt x="1127" y="3845"/>
                    <a:pt x="1519" y="1151"/>
                    <a:pt x="71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8"/>
            <p:cNvSpPr/>
            <p:nvPr/>
          </p:nvSpPr>
          <p:spPr>
            <a:xfrm>
              <a:off x="4197200" y="2609850"/>
              <a:ext cx="18400" cy="60625"/>
            </a:xfrm>
            <a:custGeom>
              <a:avLst/>
              <a:gdLst/>
              <a:ahLst/>
              <a:cxnLst/>
              <a:rect l="l" t="t" r="r" b="b"/>
              <a:pathLst>
                <a:path w="736" h="2425" extrusionOk="0">
                  <a:moveTo>
                    <a:pt x="735" y="25"/>
                  </a:moveTo>
                  <a:cubicBezTo>
                    <a:pt x="662" y="1225"/>
                    <a:pt x="539" y="2424"/>
                    <a:pt x="539" y="2424"/>
                  </a:cubicBezTo>
                  <a:lnTo>
                    <a:pt x="294" y="2424"/>
                  </a:lnTo>
                  <a:cubicBezTo>
                    <a:pt x="294" y="2424"/>
                    <a:pt x="294" y="612"/>
                    <a:pt x="1" y="1004"/>
                  </a:cubicBezTo>
                  <a:cubicBezTo>
                    <a:pt x="50" y="0"/>
                    <a:pt x="735" y="25"/>
                    <a:pt x="735" y="2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8"/>
            <p:cNvSpPr/>
            <p:nvPr/>
          </p:nvSpPr>
          <p:spPr>
            <a:xfrm>
              <a:off x="4111500" y="2158050"/>
              <a:ext cx="124900" cy="521600"/>
            </a:xfrm>
            <a:custGeom>
              <a:avLst/>
              <a:gdLst/>
              <a:ahLst/>
              <a:cxnLst/>
              <a:rect l="l" t="t" r="r" b="b"/>
              <a:pathLst>
                <a:path w="4996" h="20864" extrusionOk="0">
                  <a:moveTo>
                    <a:pt x="466" y="20154"/>
                  </a:moveTo>
                  <a:cubicBezTo>
                    <a:pt x="343" y="20154"/>
                    <a:pt x="172" y="20007"/>
                    <a:pt x="0" y="19786"/>
                  </a:cubicBezTo>
                  <a:cubicBezTo>
                    <a:pt x="270" y="19468"/>
                    <a:pt x="564" y="19150"/>
                    <a:pt x="735" y="18905"/>
                  </a:cubicBezTo>
                  <a:cubicBezTo>
                    <a:pt x="1298" y="18097"/>
                    <a:pt x="2253" y="16334"/>
                    <a:pt x="2278" y="15525"/>
                  </a:cubicBezTo>
                  <a:cubicBezTo>
                    <a:pt x="2327" y="14717"/>
                    <a:pt x="1837" y="6367"/>
                    <a:pt x="1714" y="5338"/>
                  </a:cubicBezTo>
                  <a:cubicBezTo>
                    <a:pt x="1568" y="4310"/>
                    <a:pt x="1200" y="441"/>
                    <a:pt x="1225" y="221"/>
                  </a:cubicBezTo>
                  <a:cubicBezTo>
                    <a:pt x="1274" y="0"/>
                    <a:pt x="4824" y="1592"/>
                    <a:pt x="4824" y="1592"/>
                  </a:cubicBezTo>
                  <a:cubicBezTo>
                    <a:pt x="4775" y="1910"/>
                    <a:pt x="4286" y="3918"/>
                    <a:pt x="4482" y="5216"/>
                  </a:cubicBezTo>
                  <a:cubicBezTo>
                    <a:pt x="4678" y="6489"/>
                    <a:pt x="4996" y="7346"/>
                    <a:pt x="4824" y="9452"/>
                  </a:cubicBezTo>
                  <a:cubicBezTo>
                    <a:pt x="4653" y="11558"/>
                    <a:pt x="3625" y="14938"/>
                    <a:pt x="3967" y="16554"/>
                  </a:cubicBezTo>
                  <a:cubicBezTo>
                    <a:pt x="3992" y="16578"/>
                    <a:pt x="3992" y="16603"/>
                    <a:pt x="3992" y="16627"/>
                  </a:cubicBezTo>
                  <a:cubicBezTo>
                    <a:pt x="2939" y="18072"/>
                    <a:pt x="2572" y="20864"/>
                    <a:pt x="466" y="201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8"/>
            <p:cNvSpPr/>
            <p:nvPr/>
          </p:nvSpPr>
          <p:spPr>
            <a:xfrm>
              <a:off x="4081500" y="2573725"/>
              <a:ext cx="138375" cy="125525"/>
            </a:xfrm>
            <a:custGeom>
              <a:avLst/>
              <a:gdLst/>
              <a:ahLst/>
              <a:cxnLst/>
              <a:rect l="l" t="t" r="r" b="b"/>
              <a:pathLst>
                <a:path w="5535" h="5021" extrusionOk="0">
                  <a:moveTo>
                    <a:pt x="1200" y="3159"/>
                  </a:moveTo>
                  <a:cubicBezTo>
                    <a:pt x="1372" y="3380"/>
                    <a:pt x="1543" y="3527"/>
                    <a:pt x="1666" y="3527"/>
                  </a:cubicBezTo>
                  <a:cubicBezTo>
                    <a:pt x="3772" y="4237"/>
                    <a:pt x="4139" y="1445"/>
                    <a:pt x="5192" y="0"/>
                  </a:cubicBezTo>
                  <a:cubicBezTo>
                    <a:pt x="5535" y="1519"/>
                    <a:pt x="5388" y="1690"/>
                    <a:pt x="5094" y="1910"/>
                  </a:cubicBezTo>
                  <a:cubicBezTo>
                    <a:pt x="4825" y="2131"/>
                    <a:pt x="3845" y="3331"/>
                    <a:pt x="3674" y="4188"/>
                  </a:cubicBezTo>
                  <a:cubicBezTo>
                    <a:pt x="3478" y="5020"/>
                    <a:pt x="809" y="4947"/>
                    <a:pt x="319" y="4776"/>
                  </a:cubicBezTo>
                  <a:cubicBezTo>
                    <a:pt x="0" y="4653"/>
                    <a:pt x="613" y="3894"/>
                    <a:pt x="1200" y="315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8"/>
            <p:cNvSpPr/>
            <p:nvPr/>
          </p:nvSpPr>
          <p:spPr>
            <a:xfrm>
              <a:off x="4270050" y="2163550"/>
              <a:ext cx="115725" cy="612825"/>
            </a:xfrm>
            <a:custGeom>
              <a:avLst/>
              <a:gdLst/>
              <a:ahLst/>
              <a:cxnLst/>
              <a:rect l="l" t="t" r="r" b="b"/>
              <a:pathLst>
                <a:path w="4629" h="24513" extrusionOk="0">
                  <a:moveTo>
                    <a:pt x="1470" y="8596"/>
                  </a:moveTo>
                  <a:cubicBezTo>
                    <a:pt x="1568" y="9526"/>
                    <a:pt x="2131" y="16726"/>
                    <a:pt x="2033" y="17926"/>
                  </a:cubicBezTo>
                  <a:cubicBezTo>
                    <a:pt x="1984" y="18660"/>
                    <a:pt x="1641" y="19811"/>
                    <a:pt x="1421" y="20742"/>
                  </a:cubicBezTo>
                  <a:cubicBezTo>
                    <a:pt x="1274" y="21329"/>
                    <a:pt x="1201" y="21819"/>
                    <a:pt x="1274" y="22064"/>
                  </a:cubicBezTo>
                  <a:cubicBezTo>
                    <a:pt x="1494" y="22676"/>
                    <a:pt x="1494" y="24513"/>
                    <a:pt x="2498" y="24097"/>
                  </a:cubicBezTo>
                  <a:cubicBezTo>
                    <a:pt x="3502" y="23680"/>
                    <a:pt x="4164" y="22407"/>
                    <a:pt x="3943" y="20987"/>
                  </a:cubicBezTo>
                  <a:cubicBezTo>
                    <a:pt x="3747" y="19591"/>
                    <a:pt x="3992" y="18905"/>
                    <a:pt x="3943" y="18048"/>
                  </a:cubicBezTo>
                  <a:cubicBezTo>
                    <a:pt x="3870" y="17215"/>
                    <a:pt x="4433" y="11975"/>
                    <a:pt x="4531" y="10090"/>
                  </a:cubicBezTo>
                  <a:cubicBezTo>
                    <a:pt x="4629" y="8228"/>
                    <a:pt x="3992" y="7347"/>
                    <a:pt x="3943" y="6098"/>
                  </a:cubicBezTo>
                  <a:cubicBezTo>
                    <a:pt x="3919" y="4849"/>
                    <a:pt x="4286" y="2253"/>
                    <a:pt x="4286" y="2253"/>
                  </a:cubicBezTo>
                  <a:cubicBezTo>
                    <a:pt x="4286" y="2253"/>
                    <a:pt x="1" y="1"/>
                    <a:pt x="344" y="2719"/>
                  </a:cubicBezTo>
                  <a:cubicBezTo>
                    <a:pt x="686" y="5437"/>
                    <a:pt x="1372" y="7665"/>
                    <a:pt x="1470" y="85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8"/>
            <p:cNvSpPr/>
            <p:nvPr/>
          </p:nvSpPr>
          <p:spPr>
            <a:xfrm>
              <a:off x="4297600" y="2682075"/>
              <a:ext cx="76550" cy="94300"/>
            </a:xfrm>
            <a:custGeom>
              <a:avLst/>
              <a:gdLst/>
              <a:ahLst/>
              <a:cxnLst/>
              <a:rect l="l" t="t" r="r" b="b"/>
              <a:pathLst>
                <a:path w="3062" h="3772" extrusionOk="0">
                  <a:moveTo>
                    <a:pt x="1" y="1397"/>
                  </a:moveTo>
                  <a:cubicBezTo>
                    <a:pt x="74" y="2645"/>
                    <a:pt x="392" y="3772"/>
                    <a:pt x="1396" y="3356"/>
                  </a:cubicBezTo>
                  <a:cubicBezTo>
                    <a:pt x="2400" y="2939"/>
                    <a:pt x="3062" y="1666"/>
                    <a:pt x="2841" y="246"/>
                  </a:cubicBezTo>
                  <a:cubicBezTo>
                    <a:pt x="2303" y="1813"/>
                    <a:pt x="270" y="1739"/>
                    <a:pt x="319" y="1"/>
                  </a:cubicBezTo>
                  <a:cubicBezTo>
                    <a:pt x="172" y="588"/>
                    <a:pt x="1" y="1127"/>
                    <a:pt x="1" y="139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8"/>
            <p:cNvSpPr/>
            <p:nvPr/>
          </p:nvSpPr>
          <p:spPr>
            <a:xfrm>
              <a:off x="4134750" y="1940100"/>
              <a:ext cx="143300" cy="614050"/>
            </a:xfrm>
            <a:custGeom>
              <a:avLst/>
              <a:gdLst/>
              <a:ahLst/>
              <a:cxnLst/>
              <a:rect l="l" t="t" r="r" b="b"/>
              <a:pathLst>
                <a:path w="5732" h="24562" extrusionOk="0">
                  <a:moveTo>
                    <a:pt x="1" y="0"/>
                  </a:moveTo>
                  <a:cubicBezTo>
                    <a:pt x="1" y="0"/>
                    <a:pt x="25" y="8694"/>
                    <a:pt x="1" y="11534"/>
                  </a:cubicBezTo>
                  <a:cubicBezTo>
                    <a:pt x="1" y="14399"/>
                    <a:pt x="760" y="23999"/>
                    <a:pt x="760" y="23999"/>
                  </a:cubicBezTo>
                  <a:cubicBezTo>
                    <a:pt x="2205" y="24562"/>
                    <a:pt x="3625" y="23876"/>
                    <a:pt x="3625" y="23876"/>
                  </a:cubicBezTo>
                  <a:cubicBezTo>
                    <a:pt x="3821" y="21378"/>
                    <a:pt x="4556" y="17313"/>
                    <a:pt x="4678" y="15158"/>
                  </a:cubicBezTo>
                  <a:cubicBezTo>
                    <a:pt x="4801" y="13003"/>
                    <a:pt x="3821" y="12661"/>
                    <a:pt x="4237" y="11093"/>
                  </a:cubicBezTo>
                  <a:cubicBezTo>
                    <a:pt x="4629" y="9526"/>
                    <a:pt x="5731" y="1127"/>
                    <a:pt x="5731" y="1127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8"/>
            <p:cNvSpPr/>
            <p:nvPr/>
          </p:nvSpPr>
          <p:spPr>
            <a:xfrm>
              <a:off x="4243725" y="1846425"/>
              <a:ext cx="177575" cy="783650"/>
            </a:xfrm>
            <a:custGeom>
              <a:avLst/>
              <a:gdLst/>
              <a:ahLst/>
              <a:cxnLst/>
              <a:rect l="l" t="t" r="r" b="b"/>
              <a:pathLst>
                <a:path w="7103" h="31346" extrusionOk="0">
                  <a:moveTo>
                    <a:pt x="319" y="5584"/>
                  </a:moveTo>
                  <a:cubicBezTo>
                    <a:pt x="319" y="5584"/>
                    <a:pt x="1054" y="14914"/>
                    <a:pt x="1372" y="16089"/>
                  </a:cubicBezTo>
                  <a:cubicBezTo>
                    <a:pt x="1690" y="17265"/>
                    <a:pt x="1935" y="21844"/>
                    <a:pt x="2156" y="23411"/>
                  </a:cubicBezTo>
                  <a:cubicBezTo>
                    <a:pt x="2401" y="24978"/>
                    <a:pt x="2425" y="29484"/>
                    <a:pt x="2425" y="29484"/>
                  </a:cubicBezTo>
                  <a:cubicBezTo>
                    <a:pt x="2988" y="31345"/>
                    <a:pt x="5315" y="29778"/>
                    <a:pt x="5315" y="29778"/>
                  </a:cubicBezTo>
                  <a:cubicBezTo>
                    <a:pt x="6294" y="23999"/>
                    <a:pt x="5608" y="21134"/>
                    <a:pt x="5584" y="19420"/>
                  </a:cubicBezTo>
                  <a:cubicBezTo>
                    <a:pt x="5559" y="17730"/>
                    <a:pt x="6392" y="13298"/>
                    <a:pt x="6221" y="11461"/>
                  </a:cubicBezTo>
                  <a:cubicBezTo>
                    <a:pt x="6049" y="9625"/>
                    <a:pt x="5853" y="5780"/>
                    <a:pt x="6221" y="5070"/>
                  </a:cubicBezTo>
                  <a:cubicBezTo>
                    <a:pt x="6564" y="4360"/>
                    <a:pt x="6980" y="3184"/>
                    <a:pt x="7102" y="1054"/>
                  </a:cubicBezTo>
                  <a:cubicBezTo>
                    <a:pt x="4335" y="1"/>
                    <a:pt x="1" y="1176"/>
                    <a:pt x="1" y="11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8"/>
            <p:cNvSpPr/>
            <p:nvPr/>
          </p:nvSpPr>
          <p:spPr>
            <a:xfrm>
              <a:off x="4064975" y="1475450"/>
              <a:ext cx="339175" cy="610375"/>
            </a:xfrm>
            <a:custGeom>
              <a:avLst/>
              <a:gdLst/>
              <a:ahLst/>
              <a:cxnLst/>
              <a:rect l="l" t="t" r="r" b="b"/>
              <a:pathLst>
                <a:path w="13567" h="24415" extrusionOk="0">
                  <a:moveTo>
                    <a:pt x="3208" y="123"/>
                  </a:moveTo>
                  <a:cubicBezTo>
                    <a:pt x="5657" y="0"/>
                    <a:pt x="9820" y="2890"/>
                    <a:pt x="11681" y="5265"/>
                  </a:cubicBezTo>
                  <a:cubicBezTo>
                    <a:pt x="13567" y="7640"/>
                    <a:pt x="12416" y="10187"/>
                    <a:pt x="11779" y="12734"/>
                  </a:cubicBezTo>
                  <a:cubicBezTo>
                    <a:pt x="11142" y="15281"/>
                    <a:pt x="12122" y="21623"/>
                    <a:pt x="12122" y="22235"/>
                  </a:cubicBezTo>
                  <a:cubicBezTo>
                    <a:pt x="9232" y="24170"/>
                    <a:pt x="3845" y="24415"/>
                    <a:pt x="3037" y="21549"/>
                  </a:cubicBezTo>
                  <a:cubicBezTo>
                    <a:pt x="2694" y="18440"/>
                    <a:pt x="3404" y="15207"/>
                    <a:pt x="3429" y="13371"/>
                  </a:cubicBezTo>
                  <a:cubicBezTo>
                    <a:pt x="3306" y="9452"/>
                    <a:pt x="0" y="1298"/>
                    <a:pt x="320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8"/>
            <p:cNvSpPr/>
            <p:nvPr/>
          </p:nvSpPr>
          <p:spPr>
            <a:xfrm>
              <a:off x="4112100" y="1477900"/>
              <a:ext cx="92475" cy="614050"/>
            </a:xfrm>
            <a:custGeom>
              <a:avLst/>
              <a:gdLst/>
              <a:ahLst/>
              <a:cxnLst/>
              <a:rect l="l" t="t" r="r" b="b"/>
              <a:pathLst>
                <a:path w="3699" h="24562" extrusionOk="0">
                  <a:moveTo>
                    <a:pt x="3478" y="588"/>
                  </a:moveTo>
                  <a:cubicBezTo>
                    <a:pt x="2205" y="6122"/>
                    <a:pt x="2597" y="12097"/>
                    <a:pt x="2866" y="14423"/>
                  </a:cubicBezTo>
                  <a:cubicBezTo>
                    <a:pt x="3160" y="16774"/>
                    <a:pt x="3209" y="24561"/>
                    <a:pt x="3209" y="24561"/>
                  </a:cubicBezTo>
                  <a:cubicBezTo>
                    <a:pt x="1323" y="23606"/>
                    <a:pt x="417" y="21843"/>
                    <a:pt x="393" y="21035"/>
                  </a:cubicBezTo>
                  <a:cubicBezTo>
                    <a:pt x="344" y="20252"/>
                    <a:pt x="1078" y="13493"/>
                    <a:pt x="1005" y="12930"/>
                  </a:cubicBezTo>
                  <a:cubicBezTo>
                    <a:pt x="956" y="12391"/>
                    <a:pt x="1" y="7175"/>
                    <a:pt x="99" y="4334"/>
                  </a:cubicBezTo>
                  <a:cubicBezTo>
                    <a:pt x="221" y="1518"/>
                    <a:pt x="1274" y="1102"/>
                    <a:pt x="1274" y="1102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8"/>
            <p:cNvSpPr/>
            <p:nvPr/>
          </p:nvSpPr>
          <p:spPr>
            <a:xfrm>
              <a:off x="4240050" y="1507275"/>
              <a:ext cx="216150" cy="590175"/>
            </a:xfrm>
            <a:custGeom>
              <a:avLst/>
              <a:gdLst/>
              <a:ahLst/>
              <a:cxnLst/>
              <a:rect l="l" t="t" r="r" b="b"/>
              <a:pathLst>
                <a:path w="8646" h="23607" extrusionOk="0">
                  <a:moveTo>
                    <a:pt x="1886" y="1"/>
                  </a:moveTo>
                  <a:cubicBezTo>
                    <a:pt x="1" y="4017"/>
                    <a:pt x="907" y="7714"/>
                    <a:pt x="1005" y="11020"/>
                  </a:cubicBezTo>
                  <a:cubicBezTo>
                    <a:pt x="1078" y="14326"/>
                    <a:pt x="2792" y="23607"/>
                    <a:pt x="2792" y="23607"/>
                  </a:cubicBezTo>
                  <a:cubicBezTo>
                    <a:pt x="6098" y="22799"/>
                    <a:pt x="6490" y="20570"/>
                    <a:pt x="7127" y="19444"/>
                  </a:cubicBezTo>
                  <a:cubicBezTo>
                    <a:pt x="8645" y="11706"/>
                    <a:pt x="6711" y="5437"/>
                    <a:pt x="5290" y="3110"/>
                  </a:cubicBezTo>
                  <a:cubicBezTo>
                    <a:pt x="4164" y="1298"/>
                    <a:pt x="1886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8"/>
            <p:cNvSpPr/>
            <p:nvPr/>
          </p:nvSpPr>
          <p:spPr>
            <a:xfrm>
              <a:off x="3944375" y="1791100"/>
              <a:ext cx="64300" cy="33625"/>
            </a:xfrm>
            <a:custGeom>
              <a:avLst/>
              <a:gdLst/>
              <a:ahLst/>
              <a:cxnLst/>
              <a:rect l="l" t="t" r="r" b="b"/>
              <a:pathLst>
                <a:path w="2572" h="1345" extrusionOk="0">
                  <a:moveTo>
                    <a:pt x="1319" y="1"/>
                  </a:moveTo>
                  <a:cubicBezTo>
                    <a:pt x="1012" y="1"/>
                    <a:pt x="704" y="68"/>
                    <a:pt x="465" y="206"/>
                  </a:cubicBezTo>
                  <a:cubicBezTo>
                    <a:pt x="0" y="451"/>
                    <a:pt x="0" y="891"/>
                    <a:pt x="465" y="1161"/>
                  </a:cubicBezTo>
                  <a:cubicBezTo>
                    <a:pt x="686" y="1283"/>
                    <a:pt x="986" y="1344"/>
                    <a:pt x="1286" y="1344"/>
                  </a:cubicBezTo>
                  <a:cubicBezTo>
                    <a:pt x="1586" y="1344"/>
                    <a:pt x="1886" y="1283"/>
                    <a:pt x="2106" y="1161"/>
                  </a:cubicBezTo>
                  <a:cubicBezTo>
                    <a:pt x="2571" y="891"/>
                    <a:pt x="2571" y="451"/>
                    <a:pt x="2131" y="181"/>
                  </a:cubicBezTo>
                  <a:cubicBezTo>
                    <a:pt x="1903" y="62"/>
                    <a:pt x="1612" y="1"/>
                    <a:pt x="1319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8"/>
            <p:cNvSpPr/>
            <p:nvPr/>
          </p:nvSpPr>
          <p:spPr>
            <a:xfrm>
              <a:off x="4062525" y="1567275"/>
              <a:ext cx="352650" cy="342850"/>
            </a:xfrm>
            <a:custGeom>
              <a:avLst/>
              <a:gdLst/>
              <a:ahLst/>
              <a:cxnLst/>
              <a:rect l="l" t="t" r="r" b="b"/>
              <a:pathLst>
                <a:path w="14106" h="13714" extrusionOk="0">
                  <a:moveTo>
                    <a:pt x="11069" y="759"/>
                  </a:moveTo>
                  <a:cubicBezTo>
                    <a:pt x="8791" y="1886"/>
                    <a:pt x="8571" y="8596"/>
                    <a:pt x="6832" y="10261"/>
                  </a:cubicBezTo>
                  <a:cubicBezTo>
                    <a:pt x="5828" y="11216"/>
                    <a:pt x="1886" y="10457"/>
                    <a:pt x="539" y="10481"/>
                  </a:cubicBezTo>
                  <a:cubicBezTo>
                    <a:pt x="0" y="11681"/>
                    <a:pt x="735" y="13101"/>
                    <a:pt x="735" y="13101"/>
                  </a:cubicBezTo>
                  <a:cubicBezTo>
                    <a:pt x="8253" y="13469"/>
                    <a:pt x="9159" y="13714"/>
                    <a:pt x="11069" y="10040"/>
                  </a:cubicBezTo>
                  <a:cubicBezTo>
                    <a:pt x="12587" y="7200"/>
                    <a:pt x="14105" y="0"/>
                    <a:pt x="11069" y="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8"/>
            <p:cNvSpPr/>
            <p:nvPr/>
          </p:nvSpPr>
          <p:spPr>
            <a:xfrm>
              <a:off x="3947425" y="1487675"/>
              <a:ext cx="272450" cy="337975"/>
            </a:xfrm>
            <a:custGeom>
              <a:avLst/>
              <a:gdLst/>
              <a:ahLst/>
              <a:cxnLst/>
              <a:rect l="l" t="t" r="r" b="b"/>
              <a:pathLst>
                <a:path w="10898" h="13519" extrusionOk="0">
                  <a:moveTo>
                    <a:pt x="7861" y="711"/>
                  </a:moveTo>
                  <a:cubicBezTo>
                    <a:pt x="6392" y="1470"/>
                    <a:pt x="5706" y="7568"/>
                    <a:pt x="3968" y="9110"/>
                  </a:cubicBezTo>
                  <a:cubicBezTo>
                    <a:pt x="2964" y="9967"/>
                    <a:pt x="2547" y="10751"/>
                    <a:pt x="515" y="11755"/>
                  </a:cubicBezTo>
                  <a:cubicBezTo>
                    <a:pt x="1" y="12857"/>
                    <a:pt x="1421" y="13518"/>
                    <a:pt x="1421" y="13518"/>
                  </a:cubicBezTo>
                  <a:cubicBezTo>
                    <a:pt x="5437" y="12000"/>
                    <a:pt x="6367" y="10702"/>
                    <a:pt x="7714" y="8670"/>
                  </a:cubicBezTo>
                  <a:cubicBezTo>
                    <a:pt x="9379" y="6147"/>
                    <a:pt x="10898" y="1"/>
                    <a:pt x="7861" y="7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8"/>
            <p:cNvSpPr/>
            <p:nvPr/>
          </p:nvSpPr>
          <p:spPr>
            <a:xfrm>
              <a:off x="3873350" y="1788275"/>
              <a:ext cx="113900" cy="98575"/>
            </a:xfrm>
            <a:custGeom>
              <a:avLst/>
              <a:gdLst/>
              <a:ahLst/>
              <a:cxnLst/>
              <a:rect l="l" t="t" r="r" b="b"/>
              <a:pathLst>
                <a:path w="4556" h="3943" extrusionOk="0">
                  <a:moveTo>
                    <a:pt x="4310" y="1274"/>
                  </a:moveTo>
                  <a:cubicBezTo>
                    <a:pt x="4261" y="1396"/>
                    <a:pt x="3870" y="1837"/>
                    <a:pt x="3527" y="2229"/>
                  </a:cubicBezTo>
                  <a:cubicBezTo>
                    <a:pt x="3184" y="2621"/>
                    <a:pt x="2621" y="3306"/>
                    <a:pt x="2449" y="3135"/>
                  </a:cubicBezTo>
                  <a:cubicBezTo>
                    <a:pt x="2278" y="2963"/>
                    <a:pt x="2621" y="2302"/>
                    <a:pt x="2621" y="2302"/>
                  </a:cubicBezTo>
                  <a:cubicBezTo>
                    <a:pt x="2621" y="2302"/>
                    <a:pt x="1568" y="3282"/>
                    <a:pt x="1396" y="3600"/>
                  </a:cubicBezTo>
                  <a:cubicBezTo>
                    <a:pt x="1200" y="3943"/>
                    <a:pt x="1323" y="2988"/>
                    <a:pt x="1568" y="2547"/>
                  </a:cubicBezTo>
                  <a:cubicBezTo>
                    <a:pt x="931" y="3551"/>
                    <a:pt x="760" y="3772"/>
                    <a:pt x="711" y="3527"/>
                  </a:cubicBezTo>
                  <a:cubicBezTo>
                    <a:pt x="662" y="3282"/>
                    <a:pt x="1200" y="1911"/>
                    <a:pt x="1127" y="2057"/>
                  </a:cubicBezTo>
                  <a:cubicBezTo>
                    <a:pt x="368" y="3208"/>
                    <a:pt x="74" y="3355"/>
                    <a:pt x="147" y="2817"/>
                  </a:cubicBezTo>
                  <a:cubicBezTo>
                    <a:pt x="221" y="2302"/>
                    <a:pt x="980" y="1396"/>
                    <a:pt x="1421" y="1151"/>
                  </a:cubicBezTo>
                  <a:cubicBezTo>
                    <a:pt x="98" y="2008"/>
                    <a:pt x="1" y="1911"/>
                    <a:pt x="343" y="1543"/>
                  </a:cubicBezTo>
                  <a:cubicBezTo>
                    <a:pt x="662" y="1151"/>
                    <a:pt x="1886" y="221"/>
                    <a:pt x="3527" y="0"/>
                  </a:cubicBezTo>
                  <a:cubicBezTo>
                    <a:pt x="4555" y="955"/>
                    <a:pt x="4310" y="1274"/>
                    <a:pt x="4310" y="12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8"/>
            <p:cNvSpPr/>
            <p:nvPr/>
          </p:nvSpPr>
          <p:spPr>
            <a:xfrm>
              <a:off x="3945600" y="1828075"/>
              <a:ext cx="146325" cy="74100"/>
            </a:xfrm>
            <a:custGeom>
              <a:avLst/>
              <a:gdLst/>
              <a:ahLst/>
              <a:cxnLst/>
              <a:rect l="l" t="t" r="r" b="b"/>
              <a:pathLst>
                <a:path w="5853" h="2964" extrusionOk="0">
                  <a:moveTo>
                    <a:pt x="539" y="1788"/>
                  </a:moveTo>
                  <a:cubicBezTo>
                    <a:pt x="980" y="1127"/>
                    <a:pt x="1592" y="367"/>
                    <a:pt x="2375" y="147"/>
                  </a:cubicBezTo>
                  <a:cubicBezTo>
                    <a:pt x="2939" y="0"/>
                    <a:pt x="3526" y="123"/>
                    <a:pt x="4065" y="294"/>
                  </a:cubicBezTo>
                  <a:cubicBezTo>
                    <a:pt x="4506" y="441"/>
                    <a:pt x="5118" y="490"/>
                    <a:pt x="5534" y="686"/>
                  </a:cubicBezTo>
                  <a:cubicBezTo>
                    <a:pt x="5730" y="1200"/>
                    <a:pt x="5853" y="1641"/>
                    <a:pt x="5853" y="2106"/>
                  </a:cubicBezTo>
                  <a:cubicBezTo>
                    <a:pt x="5755" y="2131"/>
                    <a:pt x="5657" y="2155"/>
                    <a:pt x="5559" y="2155"/>
                  </a:cubicBezTo>
                  <a:cubicBezTo>
                    <a:pt x="5094" y="2204"/>
                    <a:pt x="4628" y="2375"/>
                    <a:pt x="4163" y="2375"/>
                  </a:cubicBezTo>
                  <a:cubicBezTo>
                    <a:pt x="3869" y="2351"/>
                    <a:pt x="3379" y="2449"/>
                    <a:pt x="3086" y="2375"/>
                  </a:cubicBezTo>
                  <a:cubicBezTo>
                    <a:pt x="3208" y="2400"/>
                    <a:pt x="3330" y="2449"/>
                    <a:pt x="3355" y="2571"/>
                  </a:cubicBezTo>
                  <a:cubicBezTo>
                    <a:pt x="3379" y="2669"/>
                    <a:pt x="3281" y="2767"/>
                    <a:pt x="3184" y="2792"/>
                  </a:cubicBezTo>
                  <a:cubicBezTo>
                    <a:pt x="2522" y="2963"/>
                    <a:pt x="1935" y="2155"/>
                    <a:pt x="1518" y="1763"/>
                  </a:cubicBezTo>
                  <a:cubicBezTo>
                    <a:pt x="1543" y="1812"/>
                    <a:pt x="0" y="2645"/>
                    <a:pt x="539" y="17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8"/>
            <p:cNvSpPr/>
            <p:nvPr/>
          </p:nvSpPr>
          <p:spPr>
            <a:xfrm>
              <a:off x="4093125" y="1315650"/>
              <a:ext cx="144500" cy="181250"/>
            </a:xfrm>
            <a:custGeom>
              <a:avLst/>
              <a:gdLst/>
              <a:ahLst/>
              <a:cxnLst/>
              <a:rect l="l" t="t" r="r" b="b"/>
              <a:pathLst>
                <a:path w="5780" h="7250" extrusionOk="0">
                  <a:moveTo>
                    <a:pt x="1715" y="882"/>
                  </a:moveTo>
                  <a:cubicBezTo>
                    <a:pt x="1690" y="931"/>
                    <a:pt x="1666" y="1005"/>
                    <a:pt x="1641" y="1078"/>
                  </a:cubicBezTo>
                  <a:cubicBezTo>
                    <a:pt x="1519" y="1446"/>
                    <a:pt x="1592" y="1886"/>
                    <a:pt x="1519" y="2254"/>
                  </a:cubicBezTo>
                  <a:cubicBezTo>
                    <a:pt x="1372" y="2866"/>
                    <a:pt x="931" y="3331"/>
                    <a:pt x="735" y="3919"/>
                  </a:cubicBezTo>
                  <a:cubicBezTo>
                    <a:pt x="1" y="6049"/>
                    <a:pt x="2131" y="7249"/>
                    <a:pt x="3968" y="7102"/>
                  </a:cubicBezTo>
                  <a:cubicBezTo>
                    <a:pt x="4286" y="7078"/>
                    <a:pt x="4629" y="7004"/>
                    <a:pt x="4898" y="6784"/>
                  </a:cubicBezTo>
                  <a:cubicBezTo>
                    <a:pt x="5780" y="6098"/>
                    <a:pt x="4776" y="5021"/>
                    <a:pt x="4360" y="4384"/>
                  </a:cubicBezTo>
                  <a:cubicBezTo>
                    <a:pt x="4066" y="3943"/>
                    <a:pt x="3649" y="3356"/>
                    <a:pt x="3625" y="2792"/>
                  </a:cubicBezTo>
                  <a:cubicBezTo>
                    <a:pt x="3576" y="2278"/>
                    <a:pt x="3870" y="1837"/>
                    <a:pt x="3747" y="1299"/>
                  </a:cubicBezTo>
                  <a:cubicBezTo>
                    <a:pt x="3551" y="221"/>
                    <a:pt x="2205" y="1"/>
                    <a:pt x="1715" y="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8"/>
            <p:cNvSpPr/>
            <p:nvPr/>
          </p:nvSpPr>
          <p:spPr>
            <a:xfrm>
              <a:off x="4189250" y="1445450"/>
              <a:ext cx="104700" cy="142050"/>
            </a:xfrm>
            <a:custGeom>
              <a:avLst/>
              <a:gdLst/>
              <a:ahLst/>
              <a:cxnLst/>
              <a:rect l="l" t="t" r="r" b="b"/>
              <a:pathLst>
                <a:path w="4188" h="5682" extrusionOk="0">
                  <a:moveTo>
                    <a:pt x="3380" y="0"/>
                  </a:moveTo>
                  <a:cubicBezTo>
                    <a:pt x="3380" y="0"/>
                    <a:pt x="2767" y="2106"/>
                    <a:pt x="4139" y="2988"/>
                  </a:cubicBezTo>
                  <a:cubicBezTo>
                    <a:pt x="4188" y="3502"/>
                    <a:pt x="2743" y="5681"/>
                    <a:pt x="1274" y="5290"/>
                  </a:cubicBezTo>
                  <a:cubicBezTo>
                    <a:pt x="441" y="5094"/>
                    <a:pt x="0" y="3869"/>
                    <a:pt x="0" y="3869"/>
                  </a:cubicBezTo>
                  <a:cubicBezTo>
                    <a:pt x="74" y="3110"/>
                    <a:pt x="515" y="1518"/>
                    <a:pt x="515" y="15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8"/>
            <p:cNvSpPr/>
            <p:nvPr/>
          </p:nvSpPr>
          <p:spPr>
            <a:xfrm>
              <a:off x="4140875" y="1285650"/>
              <a:ext cx="156150" cy="222875"/>
            </a:xfrm>
            <a:custGeom>
              <a:avLst/>
              <a:gdLst/>
              <a:ahLst/>
              <a:cxnLst/>
              <a:rect l="l" t="t" r="r" b="b"/>
              <a:pathLst>
                <a:path w="6246" h="8915" extrusionOk="0">
                  <a:moveTo>
                    <a:pt x="393" y="2131"/>
                  </a:moveTo>
                  <a:cubicBezTo>
                    <a:pt x="393" y="2131"/>
                    <a:pt x="1" y="3454"/>
                    <a:pt x="148" y="4507"/>
                  </a:cubicBezTo>
                  <a:cubicBezTo>
                    <a:pt x="295" y="5535"/>
                    <a:pt x="393" y="7592"/>
                    <a:pt x="1299" y="8253"/>
                  </a:cubicBezTo>
                  <a:cubicBezTo>
                    <a:pt x="2229" y="8915"/>
                    <a:pt x="3527" y="8155"/>
                    <a:pt x="4409" y="7396"/>
                  </a:cubicBezTo>
                  <a:cubicBezTo>
                    <a:pt x="5266" y="6662"/>
                    <a:pt x="6196" y="5315"/>
                    <a:pt x="6221" y="3650"/>
                  </a:cubicBezTo>
                  <a:cubicBezTo>
                    <a:pt x="6245" y="2009"/>
                    <a:pt x="5584" y="1"/>
                    <a:pt x="3209" y="99"/>
                  </a:cubicBezTo>
                  <a:cubicBezTo>
                    <a:pt x="833" y="197"/>
                    <a:pt x="393" y="2131"/>
                    <a:pt x="393" y="21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8"/>
            <p:cNvSpPr/>
            <p:nvPr/>
          </p:nvSpPr>
          <p:spPr>
            <a:xfrm>
              <a:off x="4177000" y="1270975"/>
              <a:ext cx="167775" cy="231425"/>
            </a:xfrm>
            <a:custGeom>
              <a:avLst/>
              <a:gdLst/>
              <a:ahLst/>
              <a:cxnLst/>
              <a:rect l="l" t="t" r="r" b="b"/>
              <a:pathLst>
                <a:path w="6711" h="9257" extrusionOk="0">
                  <a:moveTo>
                    <a:pt x="613" y="1714"/>
                  </a:moveTo>
                  <a:cubicBezTo>
                    <a:pt x="1" y="2473"/>
                    <a:pt x="270" y="3380"/>
                    <a:pt x="1029" y="3943"/>
                  </a:cubicBezTo>
                  <a:cubicBezTo>
                    <a:pt x="1568" y="4335"/>
                    <a:pt x="2033" y="4579"/>
                    <a:pt x="2376" y="5167"/>
                  </a:cubicBezTo>
                  <a:cubicBezTo>
                    <a:pt x="2694" y="5706"/>
                    <a:pt x="2866" y="6343"/>
                    <a:pt x="2915" y="6979"/>
                  </a:cubicBezTo>
                  <a:cubicBezTo>
                    <a:pt x="2939" y="7493"/>
                    <a:pt x="2939" y="8008"/>
                    <a:pt x="2964" y="8546"/>
                  </a:cubicBezTo>
                  <a:cubicBezTo>
                    <a:pt x="2988" y="8791"/>
                    <a:pt x="2988" y="9110"/>
                    <a:pt x="3257" y="9183"/>
                  </a:cubicBezTo>
                  <a:cubicBezTo>
                    <a:pt x="3551" y="9257"/>
                    <a:pt x="4163" y="9036"/>
                    <a:pt x="4433" y="8889"/>
                  </a:cubicBezTo>
                  <a:cubicBezTo>
                    <a:pt x="4874" y="8620"/>
                    <a:pt x="5265" y="8277"/>
                    <a:pt x="5584" y="7885"/>
                  </a:cubicBezTo>
                  <a:cubicBezTo>
                    <a:pt x="6220" y="7151"/>
                    <a:pt x="6612" y="6171"/>
                    <a:pt x="6637" y="5192"/>
                  </a:cubicBezTo>
                  <a:cubicBezTo>
                    <a:pt x="6710" y="3355"/>
                    <a:pt x="5657" y="2155"/>
                    <a:pt x="4335" y="1102"/>
                  </a:cubicBezTo>
                  <a:cubicBezTo>
                    <a:pt x="2964" y="0"/>
                    <a:pt x="1690" y="392"/>
                    <a:pt x="613" y="1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8"/>
            <p:cNvSpPr/>
            <p:nvPr/>
          </p:nvSpPr>
          <p:spPr>
            <a:xfrm>
              <a:off x="4121300" y="1267900"/>
              <a:ext cx="110200" cy="125525"/>
            </a:xfrm>
            <a:custGeom>
              <a:avLst/>
              <a:gdLst/>
              <a:ahLst/>
              <a:cxnLst/>
              <a:rect l="l" t="t" r="r" b="b"/>
              <a:pathLst>
                <a:path w="4408" h="5021" extrusionOk="0">
                  <a:moveTo>
                    <a:pt x="2033" y="907"/>
                  </a:moveTo>
                  <a:cubicBezTo>
                    <a:pt x="2033" y="907"/>
                    <a:pt x="2033" y="907"/>
                    <a:pt x="2033" y="907"/>
                  </a:cubicBezTo>
                  <a:cubicBezTo>
                    <a:pt x="2498" y="588"/>
                    <a:pt x="4383" y="1"/>
                    <a:pt x="4383" y="980"/>
                  </a:cubicBezTo>
                  <a:cubicBezTo>
                    <a:pt x="4408" y="1935"/>
                    <a:pt x="2988" y="2890"/>
                    <a:pt x="2253" y="3331"/>
                  </a:cubicBezTo>
                  <a:cubicBezTo>
                    <a:pt x="1910" y="3503"/>
                    <a:pt x="1567" y="3649"/>
                    <a:pt x="1274" y="3894"/>
                  </a:cubicBezTo>
                  <a:cubicBezTo>
                    <a:pt x="882" y="4188"/>
                    <a:pt x="857" y="4776"/>
                    <a:pt x="514" y="5021"/>
                  </a:cubicBezTo>
                  <a:cubicBezTo>
                    <a:pt x="0" y="4531"/>
                    <a:pt x="123" y="3282"/>
                    <a:pt x="343" y="2670"/>
                  </a:cubicBezTo>
                  <a:cubicBezTo>
                    <a:pt x="612" y="1862"/>
                    <a:pt x="1322" y="1397"/>
                    <a:pt x="2033" y="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8"/>
            <p:cNvSpPr/>
            <p:nvPr/>
          </p:nvSpPr>
          <p:spPr>
            <a:xfrm>
              <a:off x="4195375" y="1472375"/>
              <a:ext cx="53900" cy="38600"/>
            </a:xfrm>
            <a:custGeom>
              <a:avLst/>
              <a:gdLst/>
              <a:ahLst/>
              <a:cxnLst/>
              <a:rect l="l" t="t" r="r" b="b"/>
              <a:pathLst>
                <a:path w="2156" h="1544" extrusionOk="0">
                  <a:moveTo>
                    <a:pt x="123" y="1029"/>
                  </a:moveTo>
                  <a:cubicBezTo>
                    <a:pt x="1078" y="931"/>
                    <a:pt x="2155" y="1"/>
                    <a:pt x="2155" y="1"/>
                  </a:cubicBezTo>
                  <a:cubicBezTo>
                    <a:pt x="2155" y="1"/>
                    <a:pt x="1935" y="1127"/>
                    <a:pt x="0" y="1543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8"/>
            <p:cNvSpPr/>
            <p:nvPr/>
          </p:nvSpPr>
          <p:spPr>
            <a:xfrm>
              <a:off x="4865725" y="2915325"/>
              <a:ext cx="258975" cy="109625"/>
            </a:xfrm>
            <a:custGeom>
              <a:avLst/>
              <a:gdLst/>
              <a:ahLst/>
              <a:cxnLst/>
              <a:rect l="l" t="t" r="r" b="b"/>
              <a:pathLst>
                <a:path w="10359" h="4385" extrusionOk="0">
                  <a:moveTo>
                    <a:pt x="931" y="1"/>
                  </a:moveTo>
                  <a:cubicBezTo>
                    <a:pt x="0" y="1470"/>
                    <a:pt x="221" y="2498"/>
                    <a:pt x="490" y="2621"/>
                  </a:cubicBezTo>
                  <a:cubicBezTo>
                    <a:pt x="3634" y="4019"/>
                    <a:pt x="6103" y="4384"/>
                    <a:pt x="7811" y="4384"/>
                  </a:cubicBezTo>
                  <a:cubicBezTo>
                    <a:pt x="9124" y="4384"/>
                    <a:pt x="9986" y="4169"/>
                    <a:pt x="10359" y="4041"/>
                  </a:cubicBezTo>
                  <a:cubicBezTo>
                    <a:pt x="9428" y="2768"/>
                    <a:pt x="8571" y="1543"/>
                    <a:pt x="7518" y="123"/>
                  </a:cubicBezTo>
                  <a:cubicBezTo>
                    <a:pt x="6736" y="271"/>
                    <a:pt x="5859" y="324"/>
                    <a:pt x="5006" y="324"/>
                  </a:cubicBezTo>
                  <a:cubicBezTo>
                    <a:pt x="2894" y="324"/>
                    <a:pt x="931" y="1"/>
                    <a:pt x="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8"/>
            <p:cNvSpPr/>
            <p:nvPr/>
          </p:nvSpPr>
          <p:spPr>
            <a:xfrm>
              <a:off x="4206375" y="1925400"/>
              <a:ext cx="279200" cy="315300"/>
            </a:xfrm>
            <a:custGeom>
              <a:avLst/>
              <a:gdLst/>
              <a:ahLst/>
              <a:cxnLst/>
              <a:rect l="l" t="t" r="r" b="b"/>
              <a:pathLst>
                <a:path w="11168" h="12612" extrusionOk="0">
                  <a:moveTo>
                    <a:pt x="11167" y="1"/>
                  </a:moveTo>
                  <a:lnTo>
                    <a:pt x="25" y="6466"/>
                  </a:lnTo>
                  <a:lnTo>
                    <a:pt x="1" y="12612"/>
                  </a:lnTo>
                  <a:lnTo>
                    <a:pt x="11143" y="6147"/>
                  </a:lnTo>
                  <a:lnTo>
                    <a:pt x="111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8"/>
            <p:cNvSpPr/>
            <p:nvPr/>
          </p:nvSpPr>
          <p:spPr>
            <a:xfrm>
              <a:off x="2951375" y="1925400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41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8"/>
            <p:cNvSpPr/>
            <p:nvPr/>
          </p:nvSpPr>
          <p:spPr>
            <a:xfrm>
              <a:off x="3956000" y="2062225"/>
              <a:ext cx="251025" cy="238475"/>
            </a:xfrm>
            <a:custGeom>
              <a:avLst/>
              <a:gdLst/>
              <a:ahLst/>
              <a:cxnLst/>
              <a:rect l="l" t="t" r="r" b="b"/>
              <a:pathLst>
                <a:path w="10041" h="9539" extrusionOk="0">
                  <a:moveTo>
                    <a:pt x="5877" y="1"/>
                  </a:moveTo>
                  <a:cubicBezTo>
                    <a:pt x="4371" y="1"/>
                    <a:pt x="2865" y="331"/>
                    <a:pt x="1715" y="993"/>
                  </a:cubicBezTo>
                  <a:cubicBezTo>
                    <a:pt x="588" y="1654"/>
                    <a:pt x="25" y="2535"/>
                    <a:pt x="25" y="3392"/>
                  </a:cubicBezTo>
                  <a:lnTo>
                    <a:pt x="0" y="9522"/>
                  </a:lnTo>
                  <a:lnTo>
                    <a:pt x="0" y="9522"/>
                  </a:lnTo>
                  <a:cubicBezTo>
                    <a:pt x="7" y="8647"/>
                    <a:pt x="571" y="7796"/>
                    <a:pt x="1715" y="7139"/>
                  </a:cubicBezTo>
                  <a:cubicBezTo>
                    <a:pt x="2853" y="6478"/>
                    <a:pt x="4353" y="6147"/>
                    <a:pt x="5856" y="6147"/>
                  </a:cubicBezTo>
                  <a:cubicBezTo>
                    <a:pt x="7359" y="6147"/>
                    <a:pt x="8865" y="6478"/>
                    <a:pt x="10016" y="7139"/>
                  </a:cubicBezTo>
                  <a:lnTo>
                    <a:pt x="10040" y="993"/>
                  </a:lnTo>
                  <a:cubicBezTo>
                    <a:pt x="8890" y="331"/>
                    <a:pt x="7384" y="1"/>
                    <a:pt x="5877" y="1"/>
                  </a:cubicBezTo>
                  <a:close/>
                  <a:moveTo>
                    <a:pt x="0" y="9522"/>
                  </a:moveTo>
                  <a:cubicBezTo>
                    <a:pt x="0" y="9528"/>
                    <a:pt x="0" y="9533"/>
                    <a:pt x="0" y="9539"/>
                  </a:cubicBezTo>
                  <a:lnTo>
                    <a:pt x="0" y="9522"/>
                  </a:lnTo>
                  <a:close/>
                </a:path>
              </a:pathLst>
            </a:custGeom>
            <a:solidFill>
              <a:srgbClr val="787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8"/>
            <p:cNvSpPr/>
            <p:nvPr/>
          </p:nvSpPr>
          <p:spPr>
            <a:xfrm>
              <a:off x="3231775" y="2062300"/>
              <a:ext cx="252250" cy="239025"/>
            </a:xfrm>
            <a:custGeom>
              <a:avLst/>
              <a:gdLst/>
              <a:ahLst/>
              <a:cxnLst/>
              <a:rect l="l" t="t" r="r" b="b"/>
              <a:pathLst>
                <a:path w="10090" h="9561" extrusionOk="0">
                  <a:moveTo>
                    <a:pt x="4190" y="1"/>
                  </a:moveTo>
                  <a:cubicBezTo>
                    <a:pt x="2677" y="1"/>
                    <a:pt x="1169" y="338"/>
                    <a:pt x="25" y="1014"/>
                  </a:cubicBezTo>
                  <a:lnTo>
                    <a:pt x="0" y="7136"/>
                  </a:lnTo>
                  <a:cubicBezTo>
                    <a:pt x="1151" y="6475"/>
                    <a:pt x="2657" y="6144"/>
                    <a:pt x="4163" y="6144"/>
                  </a:cubicBezTo>
                  <a:cubicBezTo>
                    <a:pt x="5669" y="6144"/>
                    <a:pt x="7175" y="6475"/>
                    <a:pt x="8326" y="7136"/>
                  </a:cubicBezTo>
                  <a:cubicBezTo>
                    <a:pt x="9477" y="7797"/>
                    <a:pt x="10065" y="8679"/>
                    <a:pt x="10065" y="9560"/>
                  </a:cubicBezTo>
                  <a:lnTo>
                    <a:pt x="10065" y="3438"/>
                  </a:lnTo>
                  <a:cubicBezTo>
                    <a:pt x="10089" y="2557"/>
                    <a:pt x="9501" y="1675"/>
                    <a:pt x="8351" y="990"/>
                  </a:cubicBezTo>
                  <a:cubicBezTo>
                    <a:pt x="7193" y="331"/>
                    <a:pt x="5689" y="1"/>
                    <a:pt x="4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8"/>
            <p:cNvSpPr/>
            <p:nvPr/>
          </p:nvSpPr>
          <p:spPr>
            <a:xfrm>
              <a:off x="3440525" y="2207625"/>
              <a:ext cx="280400" cy="315300"/>
            </a:xfrm>
            <a:custGeom>
              <a:avLst/>
              <a:gdLst/>
              <a:ahLst/>
              <a:cxnLst/>
              <a:rect l="l" t="t" r="r" b="b"/>
              <a:pathLst>
                <a:path w="11216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16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8"/>
            <p:cNvSpPr/>
            <p:nvPr/>
          </p:nvSpPr>
          <p:spPr>
            <a:xfrm>
              <a:off x="3720925" y="2207625"/>
              <a:ext cx="278575" cy="315300"/>
            </a:xfrm>
            <a:custGeom>
              <a:avLst/>
              <a:gdLst/>
              <a:ahLst/>
              <a:cxnLst/>
              <a:rect l="l" t="t" r="r" b="b"/>
              <a:pathLst>
                <a:path w="11143" h="12612" extrusionOk="0">
                  <a:moveTo>
                    <a:pt x="11142" y="1"/>
                  </a:moveTo>
                  <a:lnTo>
                    <a:pt x="0" y="6490"/>
                  </a:lnTo>
                  <a:lnTo>
                    <a:pt x="0" y="12612"/>
                  </a:lnTo>
                  <a:lnTo>
                    <a:pt x="11142" y="6147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8"/>
            <p:cNvSpPr/>
            <p:nvPr/>
          </p:nvSpPr>
          <p:spPr>
            <a:xfrm>
              <a:off x="2952000" y="1481575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54"/>
                  </a:lnTo>
                  <a:lnTo>
                    <a:pt x="11216" y="24243"/>
                  </a:lnTo>
                  <a:cubicBezTo>
                    <a:pt x="12360" y="23567"/>
                    <a:pt x="13868" y="23230"/>
                    <a:pt x="15381" y="23230"/>
                  </a:cubicBezTo>
                  <a:cubicBezTo>
                    <a:pt x="16880" y="23230"/>
                    <a:pt x="18384" y="23560"/>
                    <a:pt x="19542" y="24219"/>
                  </a:cubicBezTo>
                  <a:cubicBezTo>
                    <a:pt x="21843" y="25565"/>
                    <a:pt x="21843" y="27720"/>
                    <a:pt x="19566" y="29043"/>
                  </a:cubicBezTo>
                  <a:lnTo>
                    <a:pt x="30757" y="35532"/>
                  </a:lnTo>
                  <a:lnTo>
                    <a:pt x="41899" y="29043"/>
                  </a:lnTo>
                  <a:cubicBezTo>
                    <a:pt x="39597" y="27720"/>
                    <a:pt x="39597" y="25565"/>
                    <a:pt x="41875" y="24219"/>
                  </a:cubicBezTo>
                  <a:cubicBezTo>
                    <a:pt x="43025" y="23557"/>
                    <a:pt x="44531" y="23227"/>
                    <a:pt x="46037" y="23227"/>
                  </a:cubicBezTo>
                  <a:cubicBezTo>
                    <a:pt x="47544" y="23227"/>
                    <a:pt x="49050" y="23557"/>
                    <a:pt x="50200" y="24219"/>
                  </a:cubicBezTo>
                  <a:lnTo>
                    <a:pt x="61342" y="17754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8"/>
            <p:cNvSpPr/>
            <p:nvPr/>
          </p:nvSpPr>
          <p:spPr>
            <a:xfrm>
              <a:off x="3208500" y="2282925"/>
              <a:ext cx="43500" cy="213075"/>
            </a:xfrm>
            <a:custGeom>
              <a:avLst/>
              <a:gdLst/>
              <a:ahLst/>
              <a:cxnLst/>
              <a:rect l="l" t="t" r="r" b="b"/>
              <a:pathLst>
                <a:path w="1740" h="8523" extrusionOk="0">
                  <a:moveTo>
                    <a:pt x="1739" y="1"/>
                  </a:moveTo>
                  <a:lnTo>
                    <a:pt x="1739" y="16"/>
                  </a:lnTo>
                  <a:lnTo>
                    <a:pt x="1739" y="16"/>
                  </a:lnTo>
                  <a:cubicBezTo>
                    <a:pt x="1739" y="11"/>
                    <a:pt x="1739" y="6"/>
                    <a:pt x="1739" y="1"/>
                  </a:cubicBezTo>
                  <a:close/>
                  <a:moveTo>
                    <a:pt x="1739" y="16"/>
                  </a:moveTo>
                  <a:lnTo>
                    <a:pt x="1739" y="16"/>
                  </a:lnTo>
                  <a:cubicBezTo>
                    <a:pt x="1732" y="868"/>
                    <a:pt x="1145" y="1719"/>
                    <a:pt x="25" y="2376"/>
                  </a:cubicBezTo>
                  <a:lnTo>
                    <a:pt x="1" y="8522"/>
                  </a:lnTo>
                  <a:cubicBezTo>
                    <a:pt x="1152" y="7861"/>
                    <a:pt x="1715" y="7004"/>
                    <a:pt x="1715" y="6123"/>
                  </a:cubicBezTo>
                  <a:lnTo>
                    <a:pt x="1739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8"/>
            <p:cNvSpPr/>
            <p:nvPr/>
          </p:nvSpPr>
          <p:spPr>
            <a:xfrm>
              <a:off x="3210350" y="2504550"/>
              <a:ext cx="279175" cy="314700"/>
            </a:xfrm>
            <a:custGeom>
              <a:avLst/>
              <a:gdLst/>
              <a:ahLst/>
              <a:cxnLst/>
              <a:rect l="l" t="t" r="r" b="b"/>
              <a:pathLst>
                <a:path w="11167" h="12588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587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8"/>
            <p:cNvSpPr/>
            <p:nvPr/>
          </p:nvSpPr>
          <p:spPr>
            <a:xfrm>
              <a:off x="2959950" y="2641375"/>
              <a:ext cx="251025" cy="237850"/>
            </a:xfrm>
            <a:custGeom>
              <a:avLst/>
              <a:gdLst/>
              <a:ahLst/>
              <a:cxnLst/>
              <a:rect l="l" t="t" r="r" b="b"/>
              <a:pathLst>
                <a:path w="10041" h="9514" extrusionOk="0">
                  <a:moveTo>
                    <a:pt x="5878" y="0"/>
                  </a:moveTo>
                  <a:cubicBezTo>
                    <a:pt x="4372" y="0"/>
                    <a:pt x="2866" y="331"/>
                    <a:pt x="1715" y="992"/>
                  </a:cubicBezTo>
                  <a:cubicBezTo>
                    <a:pt x="588" y="1653"/>
                    <a:pt x="25" y="2510"/>
                    <a:pt x="25" y="3392"/>
                  </a:cubicBezTo>
                  <a:lnTo>
                    <a:pt x="1" y="9498"/>
                  </a:lnTo>
                  <a:lnTo>
                    <a:pt x="1" y="9498"/>
                  </a:lnTo>
                  <a:cubicBezTo>
                    <a:pt x="7" y="8646"/>
                    <a:pt x="571" y="7796"/>
                    <a:pt x="1715" y="7139"/>
                  </a:cubicBezTo>
                  <a:cubicBezTo>
                    <a:pt x="2859" y="6462"/>
                    <a:pt x="4367" y="6125"/>
                    <a:pt x="5877" y="6125"/>
                  </a:cubicBezTo>
                  <a:cubicBezTo>
                    <a:pt x="7373" y="6125"/>
                    <a:pt x="8870" y="6456"/>
                    <a:pt x="10016" y="7114"/>
                  </a:cubicBezTo>
                  <a:lnTo>
                    <a:pt x="10041" y="992"/>
                  </a:lnTo>
                  <a:cubicBezTo>
                    <a:pt x="8890" y="331"/>
                    <a:pt x="7384" y="0"/>
                    <a:pt x="5878" y="0"/>
                  </a:cubicBezTo>
                  <a:close/>
                  <a:moveTo>
                    <a:pt x="1" y="9498"/>
                  </a:moveTo>
                  <a:cubicBezTo>
                    <a:pt x="0" y="9503"/>
                    <a:pt x="0" y="9509"/>
                    <a:pt x="0" y="9514"/>
                  </a:cubicBezTo>
                  <a:lnTo>
                    <a:pt x="1" y="9498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8"/>
            <p:cNvSpPr/>
            <p:nvPr/>
          </p:nvSpPr>
          <p:spPr>
            <a:xfrm>
              <a:off x="2724875" y="2786775"/>
              <a:ext cx="279175" cy="315300"/>
            </a:xfrm>
            <a:custGeom>
              <a:avLst/>
              <a:gdLst/>
              <a:ahLst/>
              <a:cxnLst/>
              <a:rect l="l" t="t" r="r" b="b"/>
              <a:pathLst>
                <a:path w="11167" h="12612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611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8"/>
            <p:cNvSpPr/>
            <p:nvPr/>
          </p:nvSpPr>
          <p:spPr>
            <a:xfrm>
              <a:off x="1955325" y="2504550"/>
              <a:ext cx="770175" cy="597525"/>
            </a:xfrm>
            <a:custGeom>
              <a:avLst/>
              <a:gdLst/>
              <a:ahLst/>
              <a:cxnLst/>
              <a:rect l="l" t="t" r="r" b="b"/>
              <a:pathLst>
                <a:path w="30807" h="23901" extrusionOk="0">
                  <a:moveTo>
                    <a:pt x="25" y="0"/>
                  </a:moveTo>
                  <a:lnTo>
                    <a:pt x="1" y="6122"/>
                  </a:lnTo>
                  <a:lnTo>
                    <a:pt x="30782" y="23900"/>
                  </a:lnTo>
                  <a:lnTo>
                    <a:pt x="30807" y="177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8"/>
            <p:cNvSpPr/>
            <p:nvPr/>
          </p:nvSpPr>
          <p:spPr>
            <a:xfrm>
              <a:off x="1955950" y="2060100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78"/>
                  </a:lnTo>
                  <a:lnTo>
                    <a:pt x="30782" y="35532"/>
                  </a:lnTo>
                  <a:lnTo>
                    <a:pt x="41924" y="29067"/>
                  </a:lnTo>
                  <a:cubicBezTo>
                    <a:pt x="39622" y="27720"/>
                    <a:pt x="39597" y="25565"/>
                    <a:pt x="41875" y="24243"/>
                  </a:cubicBezTo>
                  <a:cubicBezTo>
                    <a:pt x="43026" y="23582"/>
                    <a:pt x="44532" y="23251"/>
                    <a:pt x="46038" y="23251"/>
                  </a:cubicBezTo>
                  <a:cubicBezTo>
                    <a:pt x="47544" y="23251"/>
                    <a:pt x="49050" y="23582"/>
                    <a:pt x="50201" y="24243"/>
                  </a:cubicBezTo>
                  <a:lnTo>
                    <a:pt x="61343" y="17778"/>
                  </a:lnTo>
                  <a:lnTo>
                    <a:pt x="50127" y="11289"/>
                  </a:lnTo>
                  <a:cubicBezTo>
                    <a:pt x="52404" y="9967"/>
                    <a:pt x="52404" y="7812"/>
                    <a:pt x="50103" y="6465"/>
                  </a:cubicBezTo>
                  <a:cubicBezTo>
                    <a:pt x="48957" y="5807"/>
                    <a:pt x="47459" y="5476"/>
                    <a:pt x="45960" y="5476"/>
                  </a:cubicBezTo>
                  <a:cubicBezTo>
                    <a:pt x="44447" y="5476"/>
                    <a:pt x="42933" y="5813"/>
                    <a:pt x="41777" y="6489"/>
                  </a:cubicBezTo>
                  <a:lnTo>
                    <a:pt x="30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8"/>
            <p:cNvSpPr/>
            <p:nvPr/>
          </p:nvSpPr>
          <p:spPr>
            <a:xfrm>
              <a:off x="4189250" y="2281700"/>
              <a:ext cx="44100" cy="214300"/>
            </a:xfrm>
            <a:custGeom>
              <a:avLst/>
              <a:gdLst/>
              <a:ahLst/>
              <a:cxnLst/>
              <a:rect l="l" t="t" r="r" b="b"/>
              <a:pathLst>
                <a:path w="1764" h="8572" extrusionOk="0">
                  <a:moveTo>
                    <a:pt x="25" y="1"/>
                  </a:moveTo>
                  <a:lnTo>
                    <a:pt x="0" y="6147"/>
                  </a:lnTo>
                  <a:cubicBezTo>
                    <a:pt x="0" y="7029"/>
                    <a:pt x="564" y="7886"/>
                    <a:pt x="1739" y="8571"/>
                  </a:cubicBezTo>
                  <a:lnTo>
                    <a:pt x="1763" y="2425"/>
                  </a:lnTo>
                  <a:cubicBezTo>
                    <a:pt x="588" y="1764"/>
                    <a:pt x="25" y="882"/>
                    <a:pt x="25" y="1"/>
                  </a:cubicBezTo>
                  <a:close/>
                </a:path>
              </a:pathLst>
            </a:custGeom>
            <a:solidFill>
              <a:srgbClr val="718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8"/>
            <p:cNvSpPr/>
            <p:nvPr/>
          </p:nvSpPr>
          <p:spPr>
            <a:xfrm>
              <a:off x="3954150" y="2504550"/>
              <a:ext cx="280425" cy="315300"/>
            </a:xfrm>
            <a:custGeom>
              <a:avLst/>
              <a:gdLst/>
              <a:ahLst/>
              <a:cxnLst/>
              <a:rect l="l" t="t" r="r" b="b"/>
              <a:pathLst>
                <a:path w="11217" h="12612" extrusionOk="0">
                  <a:moveTo>
                    <a:pt x="25" y="0"/>
                  </a:moveTo>
                  <a:lnTo>
                    <a:pt x="1" y="6122"/>
                  </a:lnTo>
                  <a:lnTo>
                    <a:pt x="11216" y="12612"/>
                  </a:lnTo>
                  <a:lnTo>
                    <a:pt x="11216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8"/>
            <p:cNvSpPr/>
            <p:nvPr/>
          </p:nvSpPr>
          <p:spPr>
            <a:xfrm>
              <a:off x="4234550" y="2641375"/>
              <a:ext cx="251625" cy="238475"/>
            </a:xfrm>
            <a:custGeom>
              <a:avLst/>
              <a:gdLst/>
              <a:ahLst/>
              <a:cxnLst/>
              <a:rect l="l" t="t" r="r" b="b"/>
              <a:pathLst>
                <a:path w="10065" h="9539" extrusionOk="0">
                  <a:moveTo>
                    <a:pt x="4163" y="0"/>
                  </a:moveTo>
                  <a:cubicBezTo>
                    <a:pt x="2657" y="0"/>
                    <a:pt x="1151" y="331"/>
                    <a:pt x="0" y="992"/>
                  </a:cubicBezTo>
                  <a:lnTo>
                    <a:pt x="0" y="7139"/>
                  </a:lnTo>
                  <a:cubicBezTo>
                    <a:pt x="1139" y="6465"/>
                    <a:pt x="2639" y="6128"/>
                    <a:pt x="4142" y="6128"/>
                  </a:cubicBezTo>
                  <a:cubicBezTo>
                    <a:pt x="5645" y="6128"/>
                    <a:pt x="7151" y="6465"/>
                    <a:pt x="8302" y="7139"/>
                  </a:cubicBezTo>
                  <a:cubicBezTo>
                    <a:pt x="9477" y="7800"/>
                    <a:pt x="10040" y="8681"/>
                    <a:pt x="10040" y="9538"/>
                  </a:cubicBezTo>
                  <a:lnTo>
                    <a:pt x="10065" y="3416"/>
                  </a:lnTo>
                  <a:cubicBezTo>
                    <a:pt x="10065" y="2535"/>
                    <a:pt x="9477" y="1653"/>
                    <a:pt x="8326" y="992"/>
                  </a:cubicBezTo>
                  <a:cubicBezTo>
                    <a:pt x="7175" y="331"/>
                    <a:pt x="5669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8"/>
            <p:cNvSpPr/>
            <p:nvPr/>
          </p:nvSpPr>
          <p:spPr>
            <a:xfrm>
              <a:off x="4442700" y="2786775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0"/>
                  </a:moveTo>
                  <a:lnTo>
                    <a:pt x="0" y="6122"/>
                  </a:lnTo>
                  <a:lnTo>
                    <a:pt x="11216" y="12611"/>
                  </a:lnTo>
                  <a:lnTo>
                    <a:pt x="11240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8"/>
            <p:cNvSpPr/>
            <p:nvPr/>
          </p:nvSpPr>
          <p:spPr>
            <a:xfrm>
              <a:off x="4723075" y="2504550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1" y="23900"/>
                  </a:lnTo>
                  <a:lnTo>
                    <a:pt x="30586" y="6122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8"/>
            <p:cNvSpPr/>
            <p:nvPr/>
          </p:nvSpPr>
          <p:spPr>
            <a:xfrm>
              <a:off x="3954775" y="2060100"/>
              <a:ext cx="1532975" cy="888300"/>
            </a:xfrm>
            <a:custGeom>
              <a:avLst/>
              <a:gdLst/>
              <a:ahLst/>
              <a:cxnLst/>
              <a:rect l="l" t="t" r="r" b="b"/>
              <a:pathLst>
                <a:path w="61319" h="35532" extrusionOk="0">
                  <a:moveTo>
                    <a:pt x="30561" y="0"/>
                  </a:moveTo>
                  <a:lnTo>
                    <a:pt x="19419" y="6465"/>
                  </a:lnTo>
                  <a:cubicBezTo>
                    <a:pt x="18268" y="5804"/>
                    <a:pt x="16762" y="5473"/>
                    <a:pt x="15259" y="5473"/>
                  </a:cubicBezTo>
                  <a:cubicBezTo>
                    <a:pt x="13757" y="5473"/>
                    <a:pt x="12257" y="5804"/>
                    <a:pt x="11118" y="6465"/>
                  </a:cubicBezTo>
                  <a:cubicBezTo>
                    <a:pt x="8816" y="7812"/>
                    <a:pt x="8816" y="9967"/>
                    <a:pt x="11142" y="11289"/>
                  </a:cubicBezTo>
                  <a:lnTo>
                    <a:pt x="0" y="17778"/>
                  </a:lnTo>
                  <a:lnTo>
                    <a:pt x="11216" y="24243"/>
                  </a:lnTo>
                  <a:cubicBezTo>
                    <a:pt x="12355" y="23582"/>
                    <a:pt x="13854" y="23251"/>
                    <a:pt x="15357" y="23251"/>
                  </a:cubicBezTo>
                  <a:cubicBezTo>
                    <a:pt x="16860" y="23251"/>
                    <a:pt x="18366" y="23582"/>
                    <a:pt x="19517" y="24243"/>
                  </a:cubicBezTo>
                  <a:cubicBezTo>
                    <a:pt x="21819" y="25565"/>
                    <a:pt x="21844" y="27720"/>
                    <a:pt x="19542" y="29067"/>
                  </a:cubicBezTo>
                  <a:lnTo>
                    <a:pt x="30757" y="35532"/>
                  </a:lnTo>
                  <a:lnTo>
                    <a:pt x="61318" y="17778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8"/>
            <p:cNvSpPr/>
            <p:nvPr/>
          </p:nvSpPr>
          <p:spPr>
            <a:xfrm>
              <a:off x="4211275" y="2861450"/>
              <a:ext cx="42900" cy="213075"/>
            </a:xfrm>
            <a:custGeom>
              <a:avLst/>
              <a:gdLst/>
              <a:ahLst/>
              <a:cxnLst/>
              <a:rect l="l" t="t" r="r" b="b"/>
              <a:pathLst>
                <a:path w="1716" h="8523" extrusionOk="0">
                  <a:moveTo>
                    <a:pt x="1715" y="1"/>
                  </a:moveTo>
                  <a:cubicBezTo>
                    <a:pt x="1715" y="858"/>
                    <a:pt x="1152" y="1739"/>
                    <a:pt x="25" y="2400"/>
                  </a:cubicBezTo>
                  <a:lnTo>
                    <a:pt x="1" y="8522"/>
                  </a:lnTo>
                  <a:cubicBezTo>
                    <a:pt x="1127" y="7861"/>
                    <a:pt x="1691" y="7004"/>
                    <a:pt x="1715" y="6147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8"/>
            <p:cNvSpPr/>
            <p:nvPr/>
          </p:nvSpPr>
          <p:spPr>
            <a:xfrm>
              <a:off x="3193200" y="2860850"/>
              <a:ext cx="44100" cy="213675"/>
            </a:xfrm>
            <a:custGeom>
              <a:avLst/>
              <a:gdLst/>
              <a:ahLst/>
              <a:cxnLst/>
              <a:rect l="l" t="t" r="r" b="b"/>
              <a:pathLst>
                <a:path w="1764" h="8547" extrusionOk="0">
                  <a:moveTo>
                    <a:pt x="25" y="0"/>
                  </a:moveTo>
                  <a:lnTo>
                    <a:pt x="0" y="6122"/>
                  </a:lnTo>
                  <a:cubicBezTo>
                    <a:pt x="0" y="7004"/>
                    <a:pt x="588" y="7885"/>
                    <a:pt x="1739" y="8546"/>
                  </a:cubicBezTo>
                  <a:lnTo>
                    <a:pt x="1764" y="2424"/>
                  </a:lnTo>
                  <a:cubicBezTo>
                    <a:pt x="588" y="1739"/>
                    <a:pt x="25" y="857"/>
                    <a:pt x="25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8"/>
            <p:cNvSpPr/>
            <p:nvPr/>
          </p:nvSpPr>
          <p:spPr>
            <a:xfrm>
              <a:off x="3453375" y="3540375"/>
              <a:ext cx="161650" cy="60625"/>
            </a:xfrm>
            <a:custGeom>
              <a:avLst/>
              <a:gdLst/>
              <a:ahLst/>
              <a:cxnLst/>
              <a:rect l="l" t="t" r="r" b="b"/>
              <a:pathLst>
                <a:path w="6466" h="2425" extrusionOk="0">
                  <a:moveTo>
                    <a:pt x="1" y="1617"/>
                  </a:moveTo>
                  <a:cubicBezTo>
                    <a:pt x="1" y="1617"/>
                    <a:pt x="295" y="1715"/>
                    <a:pt x="1005" y="2009"/>
                  </a:cubicBezTo>
                  <a:cubicBezTo>
                    <a:pt x="1715" y="2327"/>
                    <a:pt x="3233" y="2425"/>
                    <a:pt x="4188" y="2254"/>
                  </a:cubicBezTo>
                  <a:cubicBezTo>
                    <a:pt x="5143" y="2107"/>
                    <a:pt x="6466" y="1911"/>
                    <a:pt x="6196" y="1543"/>
                  </a:cubicBezTo>
                  <a:cubicBezTo>
                    <a:pt x="5951" y="1201"/>
                    <a:pt x="1152" y="1"/>
                    <a:pt x="956" y="99"/>
                  </a:cubicBezTo>
                  <a:cubicBezTo>
                    <a:pt x="760" y="197"/>
                    <a:pt x="1" y="1617"/>
                    <a:pt x="1" y="1617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8"/>
            <p:cNvSpPr/>
            <p:nvPr/>
          </p:nvSpPr>
          <p:spPr>
            <a:xfrm>
              <a:off x="2958125" y="3083075"/>
              <a:ext cx="769550" cy="597525"/>
            </a:xfrm>
            <a:custGeom>
              <a:avLst/>
              <a:gdLst/>
              <a:ahLst/>
              <a:cxnLst/>
              <a:rect l="l" t="t" r="r" b="b"/>
              <a:pathLst>
                <a:path w="30782" h="23901" extrusionOk="0">
                  <a:moveTo>
                    <a:pt x="24" y="0"/>
                  </a:moveTo>
                  <a:lnTo>
                    <a:pt x="0" y="6147"/>
                  </a:lnTo>
                  <a:lnTo>
                    <a:pt x="30757" y="23900"/>
                  </a:lnTo>
                  <a:lnTo>
                    <a:pt x="30781" y="1775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8"/>
            <p:cNvSpPr/>
            <p:nvPr/>
          </p:nvSpPr>
          <p:spPr>
            <a:xfrm>
              <a:off x="3727025" y="3083075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30586" y="6147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8"/>
            <p:cNvSpPr/>
            <p:nvPr/>
          </p:nvSpPr>
          <p:spPr>
            <a:xfrm>
              <a:off x="2958725" y="2639225"/>
              <a:ext cx="1532975" cy="887700"/>
            </a:xfrm>
            <a:custGeom>
              <a:avLst/>
              <a:gdLst/>
              <a:ahLst/>
              <a:cxnLst/>
              <a:rect l="l" t="t" r="r" b="b"/>
              <a:pathLst>
                <a:path w="61319" h="35508" extrusionOk="0">
                  <a:moveTo>
                    <a:pt x="30561" y="1"/>
                  </a:moveTo>
                  <a:lnTo>
                    <a:pt x="19419" y="6465"/>
                  </a:lnTo>
                  <a:cubicBezTo>
                    <a:pt x="18269" y="5804"/>
                    <a:pt x="16763" y="5474"/>
                    <a:pt x="15260" y="5474"/>
                  </a:cubicBezTo>
                  <a:cubicBezTo>
                    <a:pt x="13757" y="5474"/>
                    <a:pt x="12257" y="5804"/>
                    <a:pt x="11118" y="6465"/>
                  </a:cubicBezTo>
                  <a:cubicBezTo>
                    <a:pt x="8816" y="7788"/>
                    <a:pt x="8841" y="9943"/>
                    <a:pt x="11143" y="11289"/>
                  </a:cubicBezTo>
                  <a:lnTo>
                    <a:pt x="0" y="17754"/>
                  </a:lnTo>
                  <a:lnTo>
                    <a:pt x="30757" y="35508"/>
                  </a:lnTo>
                  <a:lnTo>
                    <a:pt x="61318" y="17754"/>
                  </a:lnTo>
                  <a:lnTo>
                    <a:pt x="50127" y="11289"/>
                  </a:lnTo>
                  <a:cubicBezTo>
                    <a:pt x="52405" y="9943"/>
                    <a:pt x="52380" y="7788"/>
                    <a:pt x="50103" y="6465"/>
                  </a:cubicBezTo>
                  <a:cubicBezTo>
                    <a:pt x="48940" y="5804"/>
                    <a:pt x="47428" y="5474"/>
                    <a:pt x="45922" y="5474"/>
                  </a:cubicBezTo>
                  <a:cubicBezTo>
                    <a:pt x="44416" y="5474"/>
                    <a:pt x="42916" y="5804"/>
                    <a:pt x="41777" y="6465"/>
                  </a:cubicBezTo>
                  <a:lnTo>
                    <a:pt x="30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8"/>
            <p:cNvSpPr/>
            <p:nvPr/>
          </p:nvSpPr>
          <p:spPr>
            <a:xfrm>
              <a:off x="3558075" y="3050000"/>
              <a:ext cx="171425" cy="65700"/>
            </a:xfrm>
            <a:custGeom>
              <a:avLst/>
              <a:gdLst/>
              <a:ahLst/>
              <a:cxnLst/>
              <a:rect l="l" t="t" r="r" b="b"/>
              <a:pathLst>
                <a:path w="6857" h="2628" extrusionOk="0">
                  <a:moveTo>
                    <a:pt x="0" y="1"/>
                  </a:moveTo>
                  <a:lnTo>
                    <a:pt x="0" y="638"/>
                  </a:lnTo>
                  <a:cubicBezTo>
                    <a:pt x="0" y="1152"/>
                    <a:pt x="343" y="1666"/>
                    <a:pt x="1029" y="2058"/>
                  </a:cubicBezTo>
                  <a:cubicBezTo>
                    <a:pt x="1690" y="2437"/>
                    <a:pt x="2565" y="2627"/>
                    <a:pt x="3441" y="2627"/>
                  </a:cubicBezTo>
                  <a:cubicBezTo>
                    <a:pt x="4316" y="2627"/>
                    <a:pt x="5192" y="2437"/>
                    <a:pt x="5853" y="2058"/>
                  </a:cubicBezTo>
                  <a:cubicBezTo>
                    <a:pt x="6514" y="1666"/>
                    <a:pt x="6857" y="1152"/>
                    <a:pt x="6857" y="662"/>
                  </a:cubicBezTo>
                  <a:lnTo>
                    <a:pt x="6857" y="25"/>
                  </a:lnTo>
                  <a:cubicBezTo>
                    <a:pt x="6857" y="515"/>
                    <a:pt x="6514" y="1029"/>
                    <a:pt x="5853" y="1397"/>
                  </a:cubicBezTo>
                  <a:cubicBezTo>
                    <a:pt x="5192" y="1789"/>
                    <a:pt x="4316" y="1984"/>
                    <a:pt x="3441" y="1984"/>
                  </a:cubicBezTo>
                  <a:cubicBezTo>
                    <a:pt x="2565" y="1984"/>
                    <a:pt x="1690" y="1789"/>
                    <a:pt x="1029" y="1397"/>
                  </a:cubicBezTo>
                  <a:cubicBezTo>
                    <a:pt x="343" y="1029"/>
                    <a:pt x="0" y="515"/>
                    <a:pt x="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8"/>
            <p:cNvSpPr/>
            <p:nvPr/>
          </p:nvSpPr>
          <p:spPr>
            <a:xfrm>
              <a:off x="3550100" y="3000425"/>
              <a:ext cx="187975" cy="99200"/>
            </a:xfrm>
            <a:custGeom>
              <a:avLst/>
              <a:gdLst/>
              <a:ahLst/>
              <a:cxnLst/>
              <a:rect l="l" t="t" r="r" b="b"/>
              <a:pathLst>
                <a:path w="7519" h="3968" extrusionOk="0">
                  <a:moveTo>
                    <a:pt x="3738" y="0"/>
                  </a:moveTo>
                  <a:cubicBezTo>
                    <a:pt x="2860" y="0"/>
                    <a:pt x="1984" y="196"/>
                    <a:pt x="1323" y="588"/>
                  </a:cubicBezTo>
                  <a:cubicBezTo>
                    <a:pt x="1" y="1372"/>
                    <a:pt x="1" y="2621"/>
                    <a:pt x="1348" y="3380"/>
                  </a:cubicBezTo>
                  <a:cubicBezTo>
                    <a:pt x="2009" y="3772"/>
                    <a:pt x="2884" y="3967"/>
                    <a:pt x="3760" y="3967"/>
                  </a:cubicBezTo>
                  <a:cubicBezTo>
                    <a:pt x="4635" y="3967"/>
                    <a:pt x="5511" y="3772"/>
                    <a:pt x="6172" y="3380"/>
                  </a:cubicBezTo>
                  <a:cubicBezTo>
                    <a:pt x="7519" y="2621"/>
                    <a:pt x="7494" y="1372"/>
                    <a:pt x="6172" y="588"/>
                  </a:cubicBezTo>
                  <a:cubicBezTo>
                    <a:pt x="5498" y="196"/>
                    <a:pt x="4617" y="0"/>
                    <a:pt x="3738" y="0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8"/>
            <p:cNvSpPr/>
            <p:nvPr/>
          </p:nvSpPr>
          <p:spPr>
            <a:xfrm>
              <a:off x="3371350" y="2529575"/>
              <a:ext cx="502025" cy="650850"/>
            </a:xfrm>
            <a:custGeom>
              <a:avLst/>
              <a:gdLst/>
              <a:ahLst/>
              <a:cxnLst/>
              <a:rect l="l" t="t" r="r" b="b"/>
              <a:pathLst>
                <a:path w="20081" h="26034" extrusionOk="0">
                  <a:moveTo>
                    <a:pt x="20053" y="698"/>
                  </a:moveTo>
                  <a:lnTo>
                    <a:pt x="20081" y="713"/>
                  </a:lnTo>
                  <a:cubicBezTo>
                    <a:pt x="20072" y="708"/>
                    <a:pt x="20062" y="703"/>
                    <a:pt x="20053" y="698"/>
                  </a:cubicBezTo>
                  <a:close/>
                  <a:moveTo>
                    <a:pt x="18679" y="0"/>
                  </a:moveTo>
                  <a:cubicBezTo>
                    <a:pt x="18529" y="0"/>
                    <a:pt x="18366" y="50"/>
                    <a:pt x="18195" y="150"/>
                  </a:cubicBezTo>
                  <a:lnTo>
                    <a:pt x="1102" y="10019"/>
                  </a:lnTo>
                  <a:cubicBezTo>
                    <a:pt x="490" y="10362"/>
                    <a:pt x="0" y="11219"/>
                    <a:pt x="0" y="11929"/>
                  </a:cubicBezTo>
                  <a:lnTo>
                    <a:pt x="25" y="24687"/>
                  </a:lnTo>
                  <a:cubicBezTo>
                    <a:pt x="25" y="25054"/>
                    <a:pt x="147" y="25299"/>
                    <a:pt x="343" y="25397"/>
                  </a:cubicBezTo>
                  <a:lnTo>
                    <a:pt x="1399" y="26007"/>
                  </a:lnTo>
                  <a:lnTo>
                    <a:pt x="1399" y="26007"/>
                  </a:lnTo>
                  <a:cubicBezTo>
                    <a:pt x="1230" y="25896"/>
                    <a:pt x="1127" y="25661"/>
                    <a:pt x="1127" y="25324"/>
                  </a:cubicBezTo>
                  <a:lnTo>
                    <a:pt x="1102" y="12566"/>
                  </a:lnTo>
                  <a:cubicBezTo>
                    <a:pt x="1102" y="11855"/>
                    <a:pt x="1592" y="10998"/>
                    <a:pt x="2204" y="10655"/>
                  </a:cubicBezTo>
                  <a:lnTo>
                    <a:pt x="19297" y="787"/>
                  </a:lnTo>
                  <a:cubicBezTo>
                    <a:pt x="19468" y="687"/>
                    <a:pt x="19640" y="637"/>
                    <a:pt x="19792" y="637"/>
                  </a:cubicBezTo>
                  <a:cubicBezTo>
                    <a:pt x="19888" y="637"/>
                    <a:pt x="19977" y="657"/>
                    <a:pt x="20053" y="698"/>
                  </a:cubicBezTo>
                  <a:lnTo>
                    <a:pt x="20053" y="698"/>
                  </a:lnTo>
                  <a:lnTo>
                    <a:pt x="18979" y="77"/>
                  </a:lnTo>
                  <a:cubicBezTo>
                    <a:pt x="18887" y="26"/>
                    <a:pt x="18786" y="0"/>
                    <a:pt x="18679" y="0"/>
                  </a:cubicBezTo>
                  <a:close/>
                  <a:moveTo>
                    <a:pt x="1399" y="26007"/>
                  </a:moveTo>
                  <a:cubicBezTo>
                    <a:pt x="1414" y="26017"/>
                    <a:pt x="1429" y="26026"/>
                    <a:pt x="1445" y="26034"/>
                  </a:cubicBezTo>
                  <a:lnTo>
                    <a:pt x="1399" y="26007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8"/>
            <p:cNvSpPr/>
            <p:nvPr/>
          </p:nvSpPr>
          <p:spPr>
            <a:xfrm>
              <a:off x="3398900" y="2545650"/>
              <a:ext cx="483050" cy="636925"/>
            </a:xfrm>
            <a:custGeom>
              <a:avLst/>
              <a:gdLst/>
              <a:ahLst/>
              <a:cxnLst/>
              <a:rect l="l" t="t" r="r" b="b"/>
              <a:pathLst>
                <a:path w="19322" h="25477" extrusionOk="0">
                  <a:moveTo>
                    <a:pt x="18680" y="0"/>
                  </a:moveTo>
                  <a:cubicBezTo>
                    <a:pt x="18534" y="0"/>
                    <a:pt x="18369" y="46"/>
                    <a:pt x="18195" y="144"/>
                  </a:cubicBezTo>
                  <a:lnTo>
                    <a:pt x="1102" y="10012"/>
                  </a:lnTo>
                  <a:cubicBezTo>
                    <a:pt x="490" y="10355"/>
                    <a:pt x="0" y="11212"/>
                    <a:pt x="0" y="11923"/>
                  </a:cubicBezTo>
                  <a:lnTo>
                    <a:pt x="25" y="24681"/>
                  </a:lnTo>
                  <a:cubicBezTo>
                    <a:pt x="25" y="25182"/>
                    <a:pt x="281" y="25476"/>
                    <a:pt x="648" y="25476"/>
                  </a:cubicBezTo>
                  <a:cubicBezTo>
                    <a:pt x="800" y="25476"/>
                    <a:pt x="971" y="25425"/>
                    <a:pt x="1151" y="25317"/>
                  </a:cubicBezTo>
                  <a:lnTo>
                    <a:pt x="18219" y="15473"/>
                  </a:lnTo>
                  <a:cubicBezTo>
                    <a:pt x="18832" y="15106"/>
                    <a:pt x="19321" y="14249"/>
                    <a:pt x="19321" y="13563"/>
                  </a:cubicBezTo>
                  <a:lnTo>
                    <a:pt x="19297" y="781"/>
                  </a:lnTo>
                  <a:cubicBezTo>
                    <a:pt x="19297" y="290"/>
                    <a:pt x="19046" y="0"/>
                    <a:pt x="1868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8"/>
            <p:cNvSpPr/>
            <p:nvPr/>
          </p:nvSpPr>
          <p:spPr>
            <a:xfrm>
              <a:off x="3418475" y="2567600"/>
              <a:ext cx="443875" cy="554075"/>
            </a:xfrm>
            <a:custGeom>
              <a:avLst/>
              <a:gdLst/>
              <a:ahLst/>
              <a:cxnLst/>
              <a:rect l="l" t="t" r="r" b="b"/>
              <a:pathLst>
                <a:path w="17755" h="22163" extrusionOk="0">
                  <a:moveTo>
                    <a:pt x="17730" y="1"/>
                  </a:moveTo>
                  <a:lnTo>
                    <a:pt x="17265" y="270"/>
                  </a:lnTo>
                  <a:lnTo>
                    <a:pt x="16236" y="858"/>
                  </a:lnTo>
                  <a:lnTo>
                    <a:pt x="2474" y="8792"/>
                  </a:lnTo>
                  <a:lnTo>
                    <a:pt x="1" y="10236"/>
                  </a:lnTo>
                  <a:lnTo>
                    <a:pt x="1" y="11045"/>
                  </a:lnTo>
                  <a:lnTo>
                    <a:pt x="25" y="17118"/>
                  </a:lnTo>
                  <a:lnTo>
                    <a:pt x="25" y="22162"/>
                  </a:lnTo>
                  <a:lnTo>
                    <a:pt x="10898" y="15893"/>
                  </a:lnTo>
                  <a:lnTo>
                    <a:pt x="12612" y="14914"/>
                  </a:lnTo>
                  <a:lnTo>
                    <a:pt x="17755" y="11926"/>
                  </a:lnTo>
                  <a:lnTo>
                    <a:pt x="17730" y="2449"/>
                  </a:lnTo>
                  <a:lnTo>
                    <a:pt x="177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8"/>
            <p:cNvSpPr/>
            <p:nvPr/>
          </p:nvSpPr>
          <p:spPr>
            <a:xfrm>
              <a:off x="3419100" y="2567600"/>
              <a:ext cx="442650" cy="274900"/>
            </a:xfrm>
            <a:custGeom>
              <a:avLst/>
              <a:gdLst/>
              <a:ahLst/>
              <a:cxnLst/>
              <a:rect l="l" t="t" r="r" b="b"/>
              <a:pathLst>
                <a:path w="17706" h="10996" extrusionOk="0">
                  <a:moveTo>
                    <a:pt x="17705" y="1"/>
                  </a:moveTo>
                  <a:lnTo>
                    <a:pt x="2449" y="8792"/>
                  </a:lnTo>
                  <a:lnTo>
                    <a:pt x="0" y="10212"/>
                  </a:lnTo>
                  <a:lnTo>
                    <a:pt x="0" y="10996"/>
                  </a:lnTo>
                  <a:lnTo>
                    <a:pt x="17705" y="760"/>
                  </a:lnTo>
                  <a:lnTo>
                    <a:pt x="17705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8"/>
            <p:cNvSpPr/>
            <p:nvPr/>
          </p:nvSpPr>
          <p:spPr>
            <a:xfrm>
              <a:off x="3442975" y="2856600"/>
              <a:ext cx="27575" cy="36175"/>
            </a:xfrm>
            <a:custGeom>
              <a:avLst/>
              <a:gdLst/>
              <a:ahLst/>
              <a:cxnLst/>
              <a:rect l="l" t="t" r="r" b="b"/>
              <a:pathLst>
                <a:path w="1103" h="1447" extrusionOk="0">
                  <a:moveTo>
                    <a:pt x="796" y="1"/>
                  </a:moveTo>
                  <a:cubicBezTo>
                    <a:pt x="725" y="1"/>
                    <a:pt x="646" y="24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309"/>
                    <a:pt x="121" y="1446"/>
                    <a:pt x="302" y="1446"/>
                  </a:cubicBezTo>
                  <a:cubicBezTo>
                    <a:pt x="380" y="1446"/>
                    <a:pt x="468" y="1421"/>
                    <a:pt x="564" y="1370"/>
                  </a:cubicBezTo>
                  <a:cubicBezTo>
                    <a:pt x="858" y="1199"/>
                    <a:pt x="1102" y="758"/>
                    <a:pt x="1102" y="415"/>
                  </a:cubicBezTo>
                  <a:cubicBezTo>
                    <a:pt x="1102" y="151"/>
                    <a:pt x="976" y="1"/>
                    <a:pt x="796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8"/>
            <p:cNvSpPr/>
            <p:nvPr/>
          </p:nvSpPr>
          <p:spPr>
            <a:xfrm>
              <a:off x="3442975" y="2905800"/>
              <a:ext cx="27575" cy="36225"/>
            </a:xfrm>
            <a:custGeom>
              <a:avLst/>
              <a:gdLst/>
              <a:ahLst/>
              <a:cxnLst/>
              <a:rect l="l" t="t" r="r" b="b"/>
              <a:pathLst>
                <a:path w="1103" h="1449" extrusionOk="0">
                  <a:moveTo>
                    <a:pt x="811" y="1"/>
                  </a:moveTo>
                  <a:cubicBezTo>
                    <a:pt x="737" y="1"/>
                    <a:pt x="652" y="29"/>
                    <a:pt x="564" y="88"/>
                  </a:cubicBezTo>
                  <a:cubicBezTo>
                    <a:pt x="245" y="259"/>
                    <a:pt x="0" y="700"/>
                    <a:pt x="0" y="1043"/>
                  </a:cubicBezTo>
                  <a:cubicBezTo>
                    <a:pt x="0" y="1299"/>
                    <a:pt x="120" y="1448"/>
                    <a:pt x="300" y="1448"/>
                  </a:cubicBezTo>
                  <a:cubicBezTo>
                    <a:pt x="378" y="1448"/>
                    <a:pt x="468" y="1420"/>
                    <a:pt x="564" y="1361"/>
                  </a:cubicBezTo>
                  <a:cubicBezTo>
                    <a:pt x="858" y="1190"/>
                    <a:pt x="1102" y="773"/>
                    <a:pt x="1102" y="406"/>
                  </a:cubicBezTo>
                  <a:cubicBezTo>
                    <a:pt x="1102" y="150"/>
                    <a:pt x="983" y="1"/>
                    <a:pt x="811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8"/>
            <p:cNvSpPr/>
            <p:nvPr/>
          </p:nvSpPr>
          <p:spPr>
            <a:xfrm>
              <a:off x="3442975" y="2954550"/>
              <a:ext cx="27575" cy="36050"/>
            </a:xfrm>
            <a:custGeom>
              <a:avLst/>
              <a:gdLst/>
              <a:ahLst/>
              <a:cxnLst/>
              <a:rect l="l" t="t" r="r" b="b"/>
              <a:pathLst>
                <a:path w="1103" h="1442" extrusionOk="0">
                  <a:moveTo>
                    <a:pt x="798" y="0"/>
                  </a:moveTo>
                  <a:cubicBezTo>
                    <a:pt x="727" y="0"/>
                    <a:pt x="647" y="23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297"/>
                    <a:pt x="126" y="1442"/>
                    <a:pt x="314" y="1442"/>
                  </a:cubicBezTo>
                  <a:cubicBezTo>
                    <a:pt x="388" y="1442"/>
                    <a:pt x="473" y="1419"/>
                    <a:pt x="564" y="1370"/>
                  </a:cubicBezTo>
                  <a:cubicBezTo>
                    <a:pt x="858" y="1199"/>
                    <a:pt x="1102" y="758"/>
                    <a:pt x="1102" y="391"/>
                  </a:cubicBezTo>
                  <a:cubicBezTo>
                    <a:pt x="1102" y="145"/>
                    <a:pt x="977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8"/>
            <p:cNvSpPr/>
            <p:nvPr/>
          </p:nvSpPr>
          <p:spPr>
            <a:xfrm>
              <a:off x="3449100" y="3119700"/>
              <a:ext cx="19600" cy="25925"/>
            </a:xfrm>
            <a:custGeom>
              <a:avLst/>
              <a:gdLst/>
              <a:ahLst/>
              <a:cxnLst/>
              <a:rect l="l" t="t" r="r" b="b"/>
              <a:pathLst>
                <a:path w="784" h="1037" extrusionOk="0">
                  <a:moveTo>
                    <a:pt x="570" y="1"/>
                  </a:moveTo>
                  <a:cubicBezTo>
                    <a:pt x="517" y="1"/>
                    <a:pt x="457" y="18"/>
                    <a:pt x="392" y="54"/>
                  </a:cubicBezTo>
                  <a:cubicBezTo>
                    <a:pt x="172" y="176"/>
                    <a:pt x="0" y="494"/>
                    <a:pt x="0" y="739"/>
                  </a:cubicBezTo>
                  <a:cubicBezTo>
                    <a:pt x="0" y="931"/>
                    <a:pt x="88" y="1036"/>
                    <a:pt x="217" y="1036"/>
                  </a:cubicBezTo>
                  <a:cubicBezTo>
                    <a:pt x="270" y="1036"/>
                    <a:pt x="329" y="1019"/>
                    <a:pt x="392" y="984"/>
                  </a:cubicBezTo>
                  <a:cubicBezTo>
                    <a:pt x="613" y="837"/>
                    <a:pt x="784" y="543"/>
                    <a:pt x="784" y="274"/>
                  </a:cubicBezTo>
                  <a:cubicBezTo>
                    <a:pt x="784" y="101"/>
                    <a:pt x="698" y="1"/>
                    <a:pt x="57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8"/>
            <p:cNvSpPr/>
            <p:nvPr/>
          </p:nvSpPr>
          <p:spPr>
            <a:xfrm>
              <a:off x="3899675" y="2955125"/>
              <a:ext cx="318375" cy="184300"/>
            </a:xfrm>
            <a:custGeom>
              <a:avLst/>
              <a:gdLst/>
              <a:ahLst/>
              <a:cxnLst/>
              <a:rect l="l" t="t" r="r" b="b"/>
              <a:pathLst>
                <a:path w="12735" h="7372" extrusionOk="0">
                  <a:moveTo>
                    <a:pt x="7273" y="0"/>
                  </a:moveTo>
                  <a:lnTo>
                    <a:pt x="0" y="4212"/>
                  </a:lnTo>
                  <a:lnTo>
                    <a:pt x="5461" y="7371"/>
                  </a:lnTo>
                  <a:lnTo>
                    <a:pt x="12734" y="3159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8"/>
            <p:cNvSpPr/>
            <p:nvPr/>
          </p:nvSpPr>
          <p:spPr>
            <a:xfrm>
              <a:off x="4036200" y="3034100"/>
              <a:ext cx="181850" cy="110825"/>
            </a:xfrm>
            <a:custGeom>
              <a:avLst/>
              <a:gdLst/>
              <a:ahLst/>
              <a:cxnLst/>
              <a:rect l="l" t="t" r="r" b="b"/>
              <a:pathLst>
                <a:path w="7274" h="4433" extrusionOk="0">
                  <a:moveTo>
                    <a:pt x="7273" y="0"/>
                  </a:moveTo>
                  <a:lnTo>
                    <a:pt x="0" y="4212"/>
                  </a:lnTo>
                  <a:lnTo>
                    <a:pt x="0" y="4433"/>
                  </a:lnTo>
                  <a:lnTo>
                    <a:pt x="7273" y="245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8"/>
            <p:cNvSpPr/>
            <p:nvPr/>
          </p:nvSpPr>
          <p:spPr>
            <a:xfrm>
              <a:off x="3899675" y="3060425"/>
              <a:ext cx="136550" cy="84500"/>
            </a:xfrm>
            <a:custGeom>
              <a:avLst/>
              <a:gdLst/>
              <a:ahLst/>
              <a:cxnLst/>
              <a:rect l="l" t="t" r="r" b="b"/>
              <a:pathLst>
                <a:path w="5462" h="3380" extrusionOk="0">
                  <a:moveTo>
                    <a:pt x="0" y="0"/>
                  </a:moveTo>
                  <a:lnTo>
                    <a:pt x="0" y="221"/>
                  </a:lnTo>
                  <a:lnTo>
                    <a:pt x="5461" y="3380"/>
                  </a:lnTo>
                  <a:lnTo>
                    <a:pt x="5461" y="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8"/>
            <p:cNvSpPr/>
            <p:nvPr/>
          </p:nvSpPr>
          <p:spPr>
            <a:xfrm>
              <a:off x="3548875" y="3234900"/>
              <a:ext cx="133500" cy="89400"/>
            </a:xfrm>
            <a:custGeom>
              <a:avLst/>
              <a:gdLst/>
              <a:ahLst/>
              <a:cxnLst/>
              <a:rect l="l" t="t" r="r" b="b"/>
              <a:pathLst>
                <a:path w="5340" h="3576" extrusionOk="0">
                  <a:moveTo>
                    <a:pt x="1" y="0"/>
                  </a:moveTo>
                  <a:lnTo>
                    <a:pt x="1" y="466"/>
                  </a:lnTo>
                  <a:lnTo>
                    <a:pt x="5339" y="3576"/>
                  </a:lnTo>
                  <a:lnTo>
                    <a:pt x="5339" y="31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8"/>
            <p:cNvSpPr/>
            <p:nvPr/>
          </p:nvSpPr>
          <p:spPr>
            <a:xfrm>
              <a:off x="3682350" y="3141850"/>
              <a:ext cx="295100" cy="182450"/>
            </a:xfrm>
            <a:custGeom>
              <a:avLst/>
              <a:gdLst/>
              <a:ahLst/>
              <a:cxnLst/>
              <a:rect l="l" t="t" r="r" b="b"/>
              <a:pathLst>
                <a:path w="11804" h="7298" extrusionOk="0">
                  <a:moveTo>
                    <a:pt x="11803" y="0"/>
                  </a:moveTo>
                  <a:lnTo>
                    <a:pt x="0" y="6832"/>
                  </a:lnTo>
                  <a:lnTo>
                    <a:pt x="0" y="7298"/>
                  </a:lnTo>
                  <a:lnTo>
                    <a:pt x="11803" y="465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3548875" y="3064100"/>
              <a:ext cx="428575" cy="248575"/>
            </a:xfrm>
            <a:custGeom>
              <a:avLst/>
              <a:gdLst/>
              <a:ahLst/>
              <a:cxnLst/>
              <a:rect l="l" t="t" r="r" b="b"/>
              <a:pathLst>
                <a:path w="17143" h="9943" extrusionOk="0">
                  <a:moveTo>
                    <a:pt x="11804" y="0"/>
                  </a:moveTo>
                  <a:lnTo>
                    <a:pt x="1" y="6832"/>
                  </a:lnTo>
                  <a:lnTo>
                    <a:pt x="5339" y="9942"/>
                  </a:lnTo>
                  <a:lnTo>
                    <a:pt x="17142" y="311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8"/>
            <p:cNvSpPr/>
            <p:nvPr/>
          </p:nvSpPr>
          <p:spPr>
            <a:xfrm>
              <a:off x="3826200" y="30836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8"/>
            <p:cNvSpPr/>
            <p:nvPr/>
          </p:nvSpPr>
          <p:spPr>
            <a:xfrm>
              <a:off x="3844575" y="30843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8"/>
            <p:cNvSpPr/>
            <p:nvPr/>
          </p:nvSpPr>
          <p:spPr>
            <a:xfrm>
              <a:off x="3826200" y="30732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6" y="0"/>
                  </a:moveTo>
                  <a:lnTo>
                    <a:pt x="1" y="417"/>
                  </a:lnTo>
                  <a:lnTo>
                    <a:pt x="736" y="858"/>
                  </a:lnTo>
                  <a:lnTo>
                    <a:pt x="1470" y="4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8"/>
            <p:cNvSpPr/>
            <p:nvPr/>
          </p:nvSpPr>
          <p:spPr>
            <a:xfrm>
              <a:off x="3802950" y="30971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8"/>
            <p:cNvSpPr/>
            <p:nvPr/>
          </p:nvSpPr>
          <p:spPr>
            <a:xfrm>
              <a:off x="3821325" y="309775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8"/>
            <p:cNvSpPr/>
            <p:nvPr/>
          </p:nvSpPr>
          <p:spPr>
            <a:xfrm>
              <a:off x="3802950" y="3086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8"/>
            <p:cNvSpPr/>
            <p:nvPr/>
          </p:nvSpPr>
          <p:spPr>
            <a:xfrm>
              <a:off x="3779675" y="31106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8"/>
            <p:cNvSpPr/>
            <p:nvPr/>
          </p:nvSpPr>
          <p:spPr>
            <a:xfrm>
              <a:off x="3798050" y="31112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8"/>
            <p:cNvSpPr/>
            <p:nvPr/>
          </p:nvSpPr>
          <p:spPr>
            <a:xfrm>
              <a:off x="3779675" y="3100200"/>
              <a:ext cx="36150" cy="21475"/>
            </a:xfrm>
            <a:custGeom>
              <a:avLst/>
              <a:gdLst/>
              <a:ahLst/>
              <a:cxnLst/>
              <a:rect l="l" t="t" r="r" b="b"/>
              <a:pathLst>
                <a:path w="1446" h="859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46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8"/>
            <p:cNvSpPr/>
            <p:nvPr/>
          </p:nvSpPr>
          <p:spPr>
            <a:xfrm>
              <a:off x="3755800" y="312407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8"/>
            <p:cNvSpPr/>
            <p:nvPr/>
          </p:nvSpPr>
          <p:spPr>
            <a:xfrm>
              <a:off x="3774775" y="3124700"/>
              <a:ext cx="17800" cy="15950"/>
            </a:xfrm>
            <a:custGeom>
              <a:avLst/>
              <a:gdLst/>
              <a:ahLst/>
              <a:cxnLst/>
              <a:rect l="l" t="t" r="r" b="b"/>
              <a:pathLst>
                <a:path w="712" h="638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8"/>
            <p:cNvSpPr/>
            <p:nvPr/>
          </p:nvSpPr>
          <p:spPr>
            <a:xfrm>
              <a:off x="3755800" y="31136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60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8"/>
            <p:cNvSpPr/>
            <p:nvPr/>
          </p:nvSpPr>
          <p:spPr>
            <a:xfrm>
              <a:off x="3732550" y="31375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8"/>
            <p:cNvSpPr/>
            <p:nvPr/>
          </p:nvSpPr>
          <p:spPr>
            <a:xfrm>
              <a:off x="3750900" y="3138175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6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8"/>
            <p:cNvSpPr/>
            <p:nvPr/>
          </p:nvSpPr>
          <p:spPr>
            <a:xfrm>
              <a:off x="3732550" y="31271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8"/>
            <p:cNvSpPr/>
            <p:nvPr/>
          </p:nvSpPr>
          <p:spPr>
            <a:xfrm>
              <a:off x="3709275" y="31510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8"/>
            <p:cNvSpPr/>
            <p:nvPr/>
          </p:nvSpPr>
          <p:spPr>
            <a:xfrm>
              <a:off x="3727650" y="315162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8"/>
            <p:cNvSpPr/>
            <p:nvPr/>
          </p:nvSpPr>
          <p:spPr>
            <a:xfrm>
              <a:off x="3709275" y="314062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8"/>
            <p:cNvSpPr/>
            <p:nvPr/>
          </p:nvSpPr>
          <p:spPr>
            <a:xfrm>
              <a:off x="3686025" y="31645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8"/>
            <p:cNvSpPr/>
            <p:nvPr/>
          </p:nvSpPr>
          <p:spPr>
            <a:xfrm>
              <a:off x="3704375" y="316510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8"/>
            <p:cNvSpPr/>
            <p:nvPr/>
          </p:nvSpPr>
          <p:spPr>
            <a:xfrm>
              <a:off x="3686025" y="31540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8"/>
            <p:cNvSpPr/>
            <p:nvPr/>
          </p:nvSpPr>
          <p:spPr>
            <a:xfrm>
              <a:off x="3662750" y="317795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8"/>
            <p:cNvSpPr/>
            <p:nvPr/>
          </p:nvSpPr>
          <p:spPr>
            <a:xfrm>
              <a:off x="3681125" y="317857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3662750" y="31675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3639500" y="31914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3657850" y="319205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3639500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3616225" y="32049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3634600" y="320550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3616225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3569075" y="323182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3588075" y="3218975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1"/>
                  </a:moveTo>
                  <a:lnTo>
                    <a:pt x="0" y="956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3569075" y="3207950"/>
              <a:ext cx="60650" cy="34925"/>
            </a:xfrm>
            <a:custGeom>
              <a:avLst/>
              <a:gdLst/>
              <a:ahLst/>
              <a:cxnLst/>
              <a:rect l="l" t="t" r="r" b="b"/>
              <a:pathLst>
                <a:path w="2426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25" y="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3826200" y="31112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3844575" y="3097750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21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3826200" y="308675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80"/>
                  </a:lnTo>
                  <a:lnTo>
                    <a:pt x="736" y="1396"/>
                  </a:lnTo>
                  <a:lnTo>
                    <a:pt x="2401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3802950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3821325" y="31247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3802950" y="31136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3779675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3798050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3779675" y="3127150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37564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37747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3756425" y="31406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37331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37515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3733150" y="31540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1"/>
                  </a:moveTo>
                  <a:lnTo>
                    <a:pt x="1" y="442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3709900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3728250" y="3178575"/>
              <a:ext cx="17800" cy="16550"/>
            </a:xfrm>
            <a:custGeom>
              <a:avLst/>
              <a:gdLst/>
              <a:ahLst/>
              <a:cxnLst/>
              <a:rect l="l" t="t" r="r" b="b"/>
              <a:pathLst>
                <a:path w="712" h="662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3709900" y="3167550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45" y="44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3686025" y="31920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59" y="661"/>
                  </a:lnTo>
                  <a:lnTo>
                    <a:pt x="7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3705000" y="31920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3686025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59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36627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3681125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3662750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36395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3657850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3639500" y="32079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36162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36346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3616225" y="32214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3592975" y="32459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0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36113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3592975" y="32349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3850075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3868450" y="3111225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46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3850075" y="3100825"/>
              <a:ext cx="60025" cy="34300"/>
            </a:xfrm>
            <a:custGeom>
              <a:avLst/>
              <a:gdLst/>
              <a:ahLst/>
              <a:cxnLst/>
              <a:rect l="l" t="t" r="r" b="b"/>
              <a:pathLst>
                <a:path w="2401" h="1372" extrusionOk="0">
                  <a:moveTo>
                    <a:pt x="1642" y="0"/>
                  </a:moveTo>
                  <a:lnTo>
                    <a:pt x="1" y="955"/>
                  </a:lnTo>
                  <a:lnTo>
                    <a:pt x="736" y="1372"/>
                  </a:lnTo>
                  <a:lnTo>
                    <a:pt x="2401" y="41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3826200" y="313817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3845200" y="313817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3826200" y="3127750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6" y="1"/>
                  </a:moveTo>
                  <a:lnTo>
                    <a:pt x="1" y="417"/>
                  </a:lnTo>
                  <a:lnTo>
                    <a:pt x="760" y="833"/>
                  </a:lnTo>
                  <a:lnTo>
                    <a:pt x="1470" y="417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3802950" y="315162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60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38213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25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3802950" y="3141225"/>
              <a:ext cx="36750" cy="20850"/>
            </a:xfrm>
            <a:custGeom>
              <a:avLst/>
              <a:gdLst/>
              <a:ahLst/>
              <a:cxnLst/>
              <a:rect l="l" t="t" r="r" b="b"/>
              <a:pathLst>
                <a:path w="1470" h="834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377967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37980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3779675" y="3154700"/>
              <a:ext cx="36775" cy="20825"/>
            </a:xfrm>
            <a:custGeom>
              <a:avLst/>
              <a:gdLst/>
              <a:ahLst/>
              <a:cxnLst/>
              <a:rect l="l" t="t" r="r" b="b"/>
              <a:pathLst>
                <a:path w="1471" h="833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3756425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3774775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3756425" y="31681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70" y="41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3733150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3751525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3733150" y="3181625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3709900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37282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42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3709900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3686625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37050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3686625" y="32085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1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3663375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36817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3663375" y="3222050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69" y="41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3616225" y="32593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3635200" y="3245925"/>
              <a:ext cx="41050" cy="30000"/>
            </a:xfrm>
            <a:custGeom>
              <a:avLst/>
              <a:gdLst/>
              <a:ahLst/>
              <a:cxnLst/>
              <a:rect l="l" t="t" r="r" b="b"/>
              <a:pathLst>
                <a:path w="1642" h="1200" extrusionOk="0">
                  <a:moveTo>
                    <a:pt x="1641" y="0"/>
                  </a:moveTo>
                  <a:lnTo>
                    <a:pt x="1" y="980"/>
                  </a:lnTo>
                  <a:lnTo>
                    <a:pt x="1" y="1200"/>
                  </a:lnTo>
                  <a:lnTo>
                    <a:pt x="1641" y="245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3616225" y="323550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00" y="417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38500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3868450" y="3125300"/>
              <a:ext cx="64925" cy="42900"/>
            </a:xfrm>
            <a:custGeom>
              <a:avLst/>
              <a:gdLst/>
              <a:ahLst/>
              <a:cxnLst/>
              <a:rect l="l" t="t" r="r" b="b"/>
              <a:pathLst>
                <a:path w="2597" h="1716" extrusionOk="0">
                  <a:moveTo>
                    <a:pt x="2596" y="1"/>
                  </a:moveTo>
                  <a:lnTo>
                    <a:pt x="1" y="1495"/>
                  </a:lnTo>
                  <a:lnTo>
                    <a:pt x="1" y="1715"/>
                  </a:lnTo>
                  <a:lnTo>
                    <a:pt x="2596" y="221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3850075" y="3114300"/>
              <a:ext cx="83300" cy="48375"/>
            </a:xfrm>
            <a:custGeom>
              <a:avLst/>
              <a:gdLst/>
              <a:ahLst/>
              <a:cxnLst/>
              <a:rect l="l" t="t" r="r" b="b"/>
              <a:pathLst>
                <a:path w="3332" h="1935" extrusionOk="0">
                  <a:moveTo>
                    <a:pt x="2597" y="0"/>
                  </a:moveTo>
                  <a:lnTo>
                    <a:pt x="1" y="1494"/>
                  </a:lnTo>
                  <a:lnTo>
                    <a:pt x="736" y="1935"/>
                  </a:lnTo>
                  <a:lnTo>
                    <a:pt x="3331" y="441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38268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3845200" y="3165725"/>
              <a:ext cx="18375" cy="15925"/>
            </a:xfrm>
            <a:custGeom>
              <a:avLst/>
              <a:gdLst/>
              <a:ahLst/>
              <a:cxnLst/>
              <a:rect l="l" t="t" r="r" b="b"/>
              <a:pathLst>
                <a:path w="735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3826825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3803550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3821925" y="317917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3803550" y="31681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6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3780300" y="3192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3798650" y="31926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11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3780300" y="3181625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45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3756425" y="3205500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25" y="246"/>
                  </a:lnTo>
                  <a:lnTo>
                    <a:pt x="759" y="662"/>
                  </a:lnTo>
                  <a:lnTo>
                    <a:pt x="759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3775400" y="32061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3756425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59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3733150" y="32189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60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3751525" y="32196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25" y="637"/>
                  </a:lnTo>
                  <a:lnTo>
                    <a:pt x="735" y="22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3733150" y="32085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37099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3728250" y="32330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3709900" y="32220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36866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3705000" y="324652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3686625" y="3235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3640100" y="32728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3658475" y="3260000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0"/>
                  </a:moveTo>
                  <a:lnTo>
                    <a:pt x="0" y="955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3640100" y="3248975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56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3920500" y="31387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3938850" y="31387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3920500" y="3127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3896625" y="31522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25" y="221"/>
                  </a:lnTo>
                  <a:lnTo>
                    <a:pt x="759" y="662"/>
                  </a:lnTo>
                  <a:lnTo>
                    <a:pt x="759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3915600" y="31522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3896625" y="31412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59" y="858"/>
                  </a:lnTo>
                  <a:lnTo>
                    <a:pt x="1469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3873350" y="31657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3892325" y="316572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1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3873350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60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3757025" y="323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3775400" y="3179175"/>
              <a:ext cx="111450" cy="70425"/>
            </a:xfrm>
            <a:custGeom>
              <a:avLst/>
              <a:gdLst/>
              <a:ahLst/>
              <a:cxnLst/>
              <a:rect l="l" t="t" r="r" b="b"/>
              <a:pathLst>
                <a:path w="4458" h="2817" extrusionOk="0">
                  <a:moveTo>
                    <a:pt x="4457" y="1"/>
                  </a:moveTo>
                  <a:lnTo>
                    <a:pt x="0" y="2572"/>
                  </a:lnTo>
                  <a:lnTo>
                    <a:pt x="0" y="2817"/>
                  </a:lnTo>
                  <a:lnTo>
                    <a:pt x="4457" y="246"/>
                  </a:lnTo>
                  <a:lnTo>
                    <a:pt x="4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3757025" y="3168175"/>
              <a:ext cx="129825" cy="75325"/>
            </a:xfrm>
            <a:custGeom>
              <a:avLst/>
              <a:gdLst/>
              <a:ahLst/>
              <a:cxnLst/>
              <a:rect l="l" t="t" r="r" b="b"/>
              <a:pathLst>
                <a:path w="5193" h="3013" extrusionOk="0">
                  <a:moveTo>
                    <a:pt x="4458" y="0"/>
                  </a:moveTo>
                  <a:lnTo>
                    <a:pt x="1" y="2596"/>
                  </a:lnTo>
                  <a:lnTo>
                    <a:pt x="735" y="3012"/>
                  </a:lnTo>
                  <a:lnTo>
                    <a:pt x="5192" y="441"/>
                  </a:lnTo>
                  <a:lnTo>
                    <a:pt x="4458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3733775" y="32465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3752125" y="32465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3733775" y="323612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3710500" y="32600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3728875" y="32600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3710500" y="3249575"/>
              <a:ext cx="36150" cy="20850"/>
            </a:xfrm>
            <a:custGeom>
              <a:avLst/>
              <a:gdLst/>
              <a:ahLst/>
              <a:cxnLst/>
              <a:rect l="l" t="t" r="r" b="b"/>
              <a:pathLst>
                <a:path w="1446" h="834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34"/>
                  </a:lnTo>
                  <a:lnTo>
                    <a:pt x="1446" y="417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3663375" y="32869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59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3681725" y="3273475"/>
              <a:ext cx="41650" cy="30000"/>
            </a:xfrm>
            <a:custGeom>
              <a:avLst/>
              <a:gdLst/>
              <a:ahLst/>
              <a:cxnLst/>
              <a:rect l="l" t="t" r="r" b="b"/>
              <a:pathLst>
                <a:path w="1666" h="1200" extrusionOk="0">
                  <a:moveTo>
                    <a:pt x="1666" y="0"/>
                  </a:moveTo>
                  <a:lnTo>
                    <a:pt x="1" y="955"/>
                  </a:lnTo>
                  <a:lnTo>
                    <a:pt x="25" y="1200"/>
                  </a:lnTo>
                  <a:lnTo>
                    <a:pt x="1666" y="24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3663375" y="3262450"/>
              <a:ext cx="60000" cy="34925"/>
            </a:xfrm>
            <a:custGeom>
              <a:avLst/>
              <a:gdLst/>
              <a:ahLst/>
              <a:cxnLst/>
              <a:rect l="l" t="t" r="r" b="b"/>
              <a:pathLst>
                <a:path w="2400" h="1397" extrusionOk="0">
                  <a:moveTo>
                    <a:pt x="1665" y="0"/>
                  </a:moveTo>
                  <a:lnTo>
                    <a:pt x="0" y="980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3735000" y="2713300"/>
              <a:ext cx="80825" cy="139600"/>
            </a:xfrm>
            <a:custGeom>
              <a:avLst/>
              <a:gdLst/>
              <a:ahLst/>
              <a:cxnLst/>
              <a:rect l="l" t="t" r="r" b="b"/>
              <a:pathLst>
                <a:path w="3233" h="5584" extrusionOk="0">
                  <a:moveTo>
                    <a:pt x="3233" y="1"/>
                  </a:moveTo>
                  <a:lnTo>
                    <a:pt x="0" y="1862"/>
                  </a:lnTo>
                  <a:lnTo>
                    <a:pt x="0" y="5584"/>
                  </a:lnTo>
                  <a:lnTo>
                    <a:pt x="3233" y="3723"/>
                  </a:lnTo>
                  <a:lnTo>
                    <a:pt x="3233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3657850" y="28057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3657850" y="2794125"/>
              <a:ext cx="58200" cy="37350"/>
            </a:xfrm>
            <a:custGeom>
              <a:avLst/>
              <a:gdLst/>
              <a:ahLst/>
              <a:cxnLst/>
              <a:rect l="l" t="t" r="r" b="b"/>
              <a:pathLst>
                <a:path w="2328" h="1494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3657850" y="2782475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27" y="148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3657850" y="27708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3657850" y="2829000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52" y="148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3657850" y="2817375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52" y="147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3672550" y="2840650"/>
              <a:ext cx="44100" cy="28800"/>
            </a:xfrm>
            <a:custGeom>
              <a:avLst/>
              <a:gdLst/>
              <a:ahLst/>
              <a:cxnLst/>
              <a:rect l="l" t="t" r="r" b="b"/>
              <a:pathLst>
                <a:path w="1764" h="1152" extrusionOk="0">
                  <a:moveTo>
                    <a:pt x="1764" y="0"/>
                  </a:moveTo>
                  <a:lnTo>
                    <a:pt x="0" y="1004"/>
                  </a:lnTo>
                  <a:lnTo>
                    <a:pt x="0" y="1151"/>
                  </a:lnTo>
                  <a:lnTo>
                    <a:pt x="1764" y="14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3801100" y="2682050"/>
              <a:ext cx="6150" cy="7025"/>
            </a:xfrm>
            <a:custGeom>
              <a:avLst/>
              <a:gdLst/>
              <a:ahLst/>
              <a:cxnLst/>
              <a:rect l="l" t="t" r="r" b="b"/>
              <a:pathLst>
                <a:path w="246" h="281" extrusionOk="0">
                  <a:moveTo>
                    <a:pt x="180" y="1"/>
                  </a:moveTo>
                  <a:cubicBezTo>
                    <a:pt x="161" y="1"/>
                    <a:pt x="141" y="9"/>
                    <a:pt x="123" y="26"/>
                  </a:cubicBezTo>
                  <a:cubicBezTo>
                    <a:pt x="50" y="51"/>
                    <a:pt x="1" y="149"/>
                    <a:pt x="1" y="198"/>
                  </a:cubicBezTo>
                  <a:cubicBezTo>
                    <a:pt x="1" y="253"/>
                    <a:pt x="28" y="280"/>
                    <a:pt x="73" y="280"/>
                  </a:cubicBezTo>
                  <a:cubicBezTo>
                    <a:pt x="88" y="280"/>
                    <a:pt x="105" y="277"/>
                    <a:pt x="123" y="271"/>
                  </a:cubicBezTo>
                  <a:cubicBezTo>
                    <a:pt x="172" y="247"/>
                    <a:pt x="246" y="149"/>
                    <a:pt x="246" y="75"/>
                  </a:cubicBezTo>
                  <a:cubicBezTo>
                    <a:pt x="246" y="28"/>
                    <a:pt x="215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3639500" y="2661750"/>
              <a:ext cx="195300" cy="142175"/>
            </a:xfrm>
            <a:custGeom>
              <a:avLst/>
              <a:gdLst/>
              <a:ahLst/>
              <a:cxnLst/>
              <a:rect l="l" t="t" r="r" b="b"/>
              <a:pathLst>
                <a:path w="7812" h="5687" extrusionOk="0">
                  <a:moveTo>
                    <a:pt x="7529" y="290"/>
                  </a:moveTo>
                  <a:cubicBezTo>
                    <a:pt x="7564" y="290"/>
                    <a:pt x="7591" y="318"/>
                    <a:pt x="7591" y="373"/>
                  </a:cubicBezTo>
                  <a:cubicBezTo>
                    <a:pt x="7591" y="446"/>
                    <a:pt x="7542" y="520"/>
                    <a:pt x="7493" y="569"/>
                  </a:cubicBezTo>
                  <a:cubicBezTo>
                    <a:pt x="7475" y="575"/>
                    <a:pt x="7458" y="578"/>
                    <a:pt x="7443" y="578"/>
                  </a:cubicBezTo>
                  <a:cubicBezTo>
                    <a:pt x="7399" y="578"/>
                    <a:pt x="7371" y="550"/>
                    <a:pt x="7371" y="495"/>
                  </a:cubicBezTo>
                  <a:cubicBezTo>
                    <a:pt x="7371" y="422"/>
                    <a:pt x="7420" y="348"/>
                    <a:pt x="7493" y="299"/>
                  </a:cubicBezTo>
                  <a:cubicBezTo>
                    <a:pt x="7506" y="293"/>
                    <a:pt x="7518" y="290"/>
                    <a:pt x="7529" y="290"/>
                  </a:cubicBezTo>
                  <a:close/>
                  <a:moveTo>
                    <a:pt x="7083" y="549"/>
                  </a:moveTo>
                  <a:cubicBezTo>
                    <a:pt x="7125" y="549"/>
                    <a:pt x="7151" y="589"/>
                    <a:pt x="7151" y="642"/>
                  </a:cubicBezTo>
                  <a:cubicBezTo>
                    <a:pt x="7151" y="691"/>
                    <a:pt x="7102" y="789"/>
                    <a:pt x="7028" y="814"/>
                  </a:cubicBezTo>
                  <a:cubicBezTo>
                    <a:pt x="7011" y="831"/>
                    <a:pt x="6993" y="839"/>
                    <a:pt x="6978" y="839"/>
                  </a:cubicBezTo>
                  <a:cubicBezTo>
                    <a:pt x="6951" y="839"/>
                    <a:pt x="6930" y="812"/>
                    <a:pt x="6930" y="765"/>
                  </a:cubicBezTo>
                  <a:cubicBezTo>
                    <a:pt x="6930" y="691"/>
                    <a:pt x="6979" y="593"/>
                    <a:pt x="7028" y="569"/>
                  </a:cubicBezTo>
                  <a:cubicBezTo>
                    <a:pt x="7049" y="555"/>
                    <a:pt x="7067" y="549"/>
                    <a:pt x="7083" y="549"/>
                  </a:cubicBezTo>
                  <a:close/>
                  <a:moveTo>
                    <a:pt x="6644" y="813"/>
                  </a:moveTo>
                  <a:cubicBezTo>
                    <a:pt x="6679" y="813"/>
                    <a:pt x="6710" y="840"/>
                    <a:pt x="6710" y="887"/>
                  </a:cubicBezTo>
                  <a:cubicBezTo>
                    <a:pt x="6710" y="961"/>
                    <a:pt x="6636" y="1059"/>
                    <a:pt x="6587" y="1083"/>
                  </a:cubicBezTo>
                  <a:cubicBezTo>
                    <a:pt x="6569" y="1089"/>
                    <a:pt x="6552" y="1092"/>
                    <a:pt x="6537" y="1092"/>
                  </a:cubicBezTo>
                  <a:cubicBezTo>
                    <a:pt x="6492" y="1092"/>
                    <a:pt x="6465" y="1065"/>
                    <a:pt x="6465" y="1010"/>
                  </a:cubicBezTo>
                  <a:cubicBezTo>
                    <a:pt x="6465" y="961"/>
                    <a:pt x="6514" y="863"/>
                    <a:pt x="6587" y="838"/>
                  </a:cubicBezTo>
                  <a:cubicBezTo>
                    <a:pt x="6605" y="821"/>
                    <a:pt x="6625" y="813"/>
                    <a:pt x="6644" y="813"/>
                  </a:cubicBezTo>
                  <a:close/>
                  <a:moveTo>
                    <a:pt x="7685" y="1"/>
                  </a:moveTo>
                  <a:cubicBezTo>
                    <a:pt x="7657" y="1"/>
                    <a:pt x="7625" y="10"/>
                    <a:pt x="7591" y="30"/>
                  </a:cubicBezTo>
                  <a:lnTo>
                    <a:pt x="221" y="4315"/>
                  </a:lnTo>
                  <a:cubicBezTo>
                    <a:pt x="98" y="4364"/>
                    <a:pt x="0" y="4536"/>
                    <a:pt x="0" y="4683"/>
                  </a:cubicBezTo>
                  <a:lnTo>
                    <a:pt x="0" y="5687"/>
                  </a:lnTo>
                  <a:cubicBezTo>
                    <a:pt x="0" y="5564"/>
                    <a:pt x="98" y="5417"/>
                    <a:pt x="196" y="5344"/>
                  </a:cubicBezTo>
                  <a:lnTo>
                    <a:pt x="7616" y="1059"/>
                  </a:lnTo>
                  <a:cubicBezTo>
                    <a:pt x="7655" y="1035"/>
                    <a:pt x="7689" y="1024"/>
                    <a:pt x="7718" y="1024"/>
                  </a:cubicBezTo>
                  <a:cubicBezTo>
                    <a:pt x="7778" y="1024"/>
                    <a:pt x="7812" y="1073"/>
                    <a:pt x="7812" y="1157"/>
                  </a:cubicBezTo>
                  <a:lnTo>
                    <a:pt x="7812" y="153"/>
                  </a:lnTo>
                  <a:cubicBezTo>
                    <a:pt x="7812" y="64"/>
                    <a:pt x="7760" y="1"/>
                    <a:pt x="7685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3639500" y="2687350"/>
              <a:ext cx="195925" cy="241325"/>
            </a:xfrm>
            <a:custGeom>
              <a:avLst/>
              <a:gdLst/>
              <a:ahLst/>
              <a:cxnLst/>
              <a:rect l="l" t="t" r="r" b="b"/>
              <a:pathLst>
                <a:path w="7837" h="9653" extrusionOk="0">
                  <a:moveTo>
                    <a:pt x="3061" y="3340"/>
                  </a:moveTo>
                  <a:lnTo>
                    <a:pt x="3061" y="3487"/>
                  </a:lnTo>
                  <a:lnTo>
                    <a:pt x="735" y="4834"/>
                  </a:lnTo>
                  <a:lnTo>
                    <a:pt x="735" y="4687"/>
                  </a:lnTo>
                  <a:lnTo>
                    <a:pt x="3061" y="3340"/>
                  </a:lnTo>
                  <a:close/>
                  <a:moveTo>
                    <a:pt x="3061" y="3806"/>
                  </a:moveTo>
                  <a:lnTo>
                    <a:pt x="3061" y="3953"/>
                  </a:lnTo>
                  <a:lnTo>
                    <a:pt x="735" y="5300"/>
                  </a:lnTo>
                  <a:lnTo>
                    <a:pt x="735" y="5153"/>
                  </a:lnTo>
                  <a:lnTo>
                    <a:pt x="3061" y="3806"/>
                  </a:lnTo>
                  <a:close/>
                  <a:moveTo>
                    <a:pt x="3061" y="4271"/>
                  </a:moveTo>
                  <a:lnTo>
                    <a:pt x="3061" y="4418"/>
                  </a:lnTo>
                  <a:lnTo>
                    <a:pt x="735" y="5765"/>
                  </a:lnTo>
                  <a:lnTo>
                    <a:pt x="735" y="5618"/>
                  </a:lnTo>
                  <a:lnTo>
                    <a:pt x="3061" y="4271"/>
                  </a:lnTo>
                  <a:close/>
                  <a:moveTo>
                    <a:pt x="3061" y="4736"/>
                  </a:moveTo>
                  <a:lnTo>
                    <a:pt x="3086" y="4883"/>
                  </a:lnTo>
                  <a:lnTo>
                    <a:pt x="735" y="6230"/>
                  </a:lnTo>
                  <a:lnTo>
                    <a:pt x="735" y="6083"/>
                  </a:lnTo>
                  <a:lnTo>
                    <a:pt x="3061" y="4736"/>
                  </a:lnTo>
                  <a:close/>
                  <a:moveTo>
                    <a:pt x="7053" y="1039"/>
                  </a:moveTo>
                  <a:lnTo>
                    <a:pt x="7053" y="4761"/>
                  </a:lnTo>
                  <a:lnTo>
                    <a:pt x="3820" y="6622"/>
                  </a:lnTo>
                  <a:lnTo>
                    <a:pt x="3820" y="2900"/>
                  </a:lnTo>
                  <a:lnTo>
                    <a:pt x="7053" y="1039"/>
                  </a:lnTo>
                  <a:close/>
                  <a:moveTo>
                    <a:pt x="3086" y="5202"/>
                  </a:moveTo>
                  <a:lnTo>
                    <a:pt x="3086" y="5348"/>
                  </a:lnTo>
                  <a:lnTo>
                    <a:pt x="735" y="6695"/>
                  </a:lnTo>
                  <a:lnTo>
                    <a:pt x="735" y="6548"/>
                  </a:lnTo>
                  <a:lnTo>
                    <a:pt x="3086" y="5202"/>
                  </a:lnTo>
                  <a:close/>
                  <a:moveTo>
                    <a:pt x="3086" y="5667"/>
                  </a:moveTo>
                  <a:lnTo>
                    <a:pt x="3086" y="5814"/>
                  </a:lnTo>
                  <a:lnTo>
                    <a:pt x="735" y="7161"/>
                  </a:lnTo>
                  <a:lnTo>
                    <a:pt x="735" y="7014"/>
                  </a:lnTo>
                  <a:lnTo>
                    <a:pt x="3086" y="5667"/>
                  </a:lnTo>
                  <a:close/>
                  <a:moveTo>
                    <a:pt x="3086" y="6132"/>
                  </a:moveTo>
                  <a:lnTo>
                    <a:pt x="3086" y="6279"/>
                  </a:lnTo>
                  <a:lnTo>
                    <a:pt x="1322" y="7283"/>
                  </a:lnTo>
                  <a:lnTo>
                    <a:pt x="1322" y="7136"/>
                  </a:lnTo>
                  <a:lnTo>
                    <a:pt x="3086" y="6132"/>
                  </a:lnTo>
                  <a:close/>
                  <a:moveTo>
                    <a:pt x="7718" y="0"/>
                  </a:moveTo>
                  <a:cubicBezTo>
                    <a:pt x="7689" y="0"/>
                    <a:pt x="7655" y="11"/>
                    <a:pt x="7616" y="35"/>
                  </a:cubicBezTo>
                  <a:lnTo>
                    <a:pt x="196" y="4320"/>
                  </a:lnTo>
                  <a:cubicBezTo>
                    <a:pt x="98" y="4393"/>
                    <a:pt x="0" y="4540"/>
                    <a:pt x="0" y="4663"/>
                  </a:cubicBezTo>
                  <a:lnTo>
                    <a:pt x="25" y="9511"/>
                  </a:lnTo>
                  <a:cubicBezTo>
                    <a:pt x="25" y="9602"/>
                    <a:pt x="65" y="9653"/>
                    <a:pt x="136" y="9653"/>
                  </a:cubicBezTo>
                  <a:cubicBezTo>
                    <a:pt x="161" y="9653"/>
                    <a:pt x="189" y="9647"/>
                    <a:pt x="221" y="9634"/>
                  </a:cubicBezTo>
                  <a:lnTo>
                    <a:pt x="7640" y="5324"/>
                  </a:lnTo>
                  <a:cubicBezTo>
                    <a:pt x="7738" y="5275"/>
                    <a:pt x="7836" y="5128"/>
                    <a:pt x="7836" y="5006"/>
                  </a:cubicBezTo>
                  <a:lnTo>
                    <a:pt x="7812" y="133"/>
                  </a:lnTo>
                  <a:cubicBezTo>
                    <a:pt x="7812" y="49"/>
                    <a:pt x="7778" y="0"/>
                    <a:pt x="7718" y="0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3823750" y="2669000"/>
              <a:ext cx="5550" cy="7225"/>
            </a:xfrm>
            <a:custGeom>
              <a:avLst/>
              <a:gdLst/>
              <a:ahLst/>
              <a:cxnLst/>
              <a:rect l="l" t="t" r="r" b="b"/>
              <a:pathLst>
                <a:path w="222" h="289" extrusionOk="0">
                  <a:moveTo>
                    <a:pt x="159" y="0"/>
                  </a:moveTo>
                  <a:cubicBezTo>
                    <a:pt x="148" y="0"/>
                    <a:pt x="136" y="3"/>
                    <a:pt x="123" y="9"/>
                  </a:cubicBezTo>
                  <a:cubicBezTo>
                    <a:pt x="50" y="58"/>
                    <a:pt x="1" y="132"/>
                    <a:pt x="1" y="205"/>
                  </a:cubicBezTo>
                  <a:cubicBezTo>
                    <a:pt x="1" y="260"/>
                    <a:pt x="29" y="288"/>
                    <a:pt x="73" y="288"/>
                  </a:cubicBezTo>
                  <a:cubicBezTo>
                    <a:pt x="88" y="288"/>
                    <a:pt x="105" y="285"/>
                    <a:pt x="123" y="279"/>
                  </a:cubicBezTo>
                  <a:cubicBezTo>
                    <a:pt x="172" y="230"/>
                    <a:pt x="221" y="156"/>
                    <a:pt x="221" y="83"/>
                  </a:cubicBezTo>
                  <a:cubicBezTo>
                    <a:pt x="221" y="28"/>
                    <a:pt x="194" y="0"/>
                    <a:pt x="159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3812750" y="2675475"/>
              <a:ext cx="5525" cy="7275"/>
            </a:xfrm>
            <a:custGeom>
              <a:avLst/>
              <a:gdLst/>
              <a:ahLst/>
              <a:cxnLst/>
              <a:rect l="l" t="t" r="r" b="b"/>
              <a:pathLst>
                <a:path w="221" h="291" extrusionOk="0">
                  <a:moveTo>
                    <a:pt x="153" y="0"/>
                  </a:moveTo>
                  <a:cubicBezTo>
                    <a:pt x="137" y="0"/>
                    <a:pt x="119" y="6"/>
                    <a:pt x="98" y="20"/>
                  </a:cubicBezTo>
                  <a:cubicBezTo>
                    <a:pt x="49" y="44"/>
                    <a:pt x="0" y="142"/>
                    <a:pt x="0" y="216"/>
                  </a:cubicBezTo>
                  <a:cubicBezTo>
                    <a:pt x="0" y="263"/>
                    <a:pt x="21" y="290"/>
                    <a:pt x="48" y="290"/>
                  </a:cubicBezTo>
                  <a:cubicBezTo>
                    <a:pt x="63" y="290"/>
                    <a:pt x="81" y="282"/>
                    <a:pt x="98" y="265"/>
                  </a:cubicBezTo>
                  <a:cubicBezTo>
                    <a:pt x="172" y="240"/>
                    <a:pt x="221" y="142"/>
                    <a:pt x="221" y="93"/>
                  </a:cubicBezTo>
                  <a:cubicBezTo>
                    <a:pt x="221" y="40"/>
                    <a:pt x="195" y="0"/>
                    <a:pt x="153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4082100" y="3053675"/>
              <a:ext cx="45325" cy="28800"/>
            </a:xfrm>
            <a:custGeom>
              <a:avLst/>
              <a:gdLst/>
              <a:ahLst/>
              <a:cxnLst/>
              <a:rect l="l" t="t" r="r" b="b"/>
              <a:pathLst>
                <a:path w="1813" h="1152" extrusionOk="0">
                  <a:moveTo>
                    <a:pt x="1789" y="1"/>
                  </a:moveTo>
                  <a:cubicBezTo>
                    <a:pt x="1274" y="295"/>
                    <a:pt x="417" y="760"/>
                    <a:pt x="1" y="1005"/>
                  </a:cubicBezTo>
                  <a:lnTo>
                    <a:pt x="246" y="1152"/>
                  </a:lnTo>
                  <a:cubicBezTo>
                    <a:pt x="246" y="1152"/>
                    <a:pt x="1740" y="319"/>
                    <a:pt x="1764" y="295"/>
                  </a:cubicBezTo>
                  <a:cubicBezTo>
                    <a:pt x="1789" y="295"/>
                    <a:pt x="1813" y="270"/>
                    <a:pt x="1813" y="221"/>
                  </a:cubicBezTo>
                  <a:cubicBezTo>
                    <a:pt x="1813" y="148"/>
                    <a:pt x="1789" y="74"/>
                    <a:pt x="178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4004975" y="3000225"/>
              <a:ext cx="121850" cy="78575"/>
            </a:xfrm>
            <a:custGeom>
              <a:avLst/>
              <a:gdLst/>
              <a:ahLst/>
              <a:cxnLst/>
              <a:rect l="l" t="t" r="r" b="b"/>
              <a:pathLst>
                <a:path w="4874" h="3143" extrusionOk="0">
                  <a:moveTo>
                    <a:pt x="2579" y="0"/>
                  </a:moveTo>
                  <a:cubicBezTo>
                    <a:pt x="2527" y="0"/>
                    <a:pt x="2476" y="3"/>
                    <a:pt x="2425" y="8"/>
                  </a:cubicBezTo>
                  <a:cubicBezTo>
                    <a:pt x="1862" y="82"/>
                    <a:pt x="1298" y="449"/>
                    <a:pt x="809" y="719"/>
                  </a:cubicBezTo>
                  <a:cubicBezTo>
                    <a:pt x="539" y="865"/>
                    <a:pt x="270" y="1037"/>
                    <a:pt x="0" y="1184"/>
                  </a:cubicBezTo>
                  <a:lnTo>
                    <a:pt x="3086" y="3143"/>
                  </a:lnTo>
                  <a:cubicBezTo>
                    <a:pt x="3502" y="2898"/>
                    <a:pt x="4359" y="2433"/>
                    <a:pt x="4874" y="2139"/>
                  </a:cubicBezTo>
                  <a:cubicBezTo>
                    <a:pt x="4751" y="988"/>
                    <a:pt x="4041" y="523"/>
                    <a:pt x="3698" y="351"/>
                  </a:cubicBezTo>
                  <a:cubicBezTo>
                    <a:pt x="3352" y="157"/>
                    <a:pt x="2967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4001900" y="3023500"/>
              <a:ext cx="88200" cy="59450"/>
            </a:xfrm>
            <a:custGeom>
              <a:avLst/>
              <a:gdLst/>
              <a:ahLst/>
              <a:cxnLst/>
              <a:rect l="l" t="t" r="r" b="b"/>
              <a:pathLst>
                <a:path w="3528" h="2378" extrusionOk="0">
                  <a:moveTo>
                    <a:pt x="1011" y="1"/>
                  </a:moveTo>
                  <a:cubicBezTo>
                    <a:pt x="685" y="1"/>
                    <a:pt x="346" y="80"/>
                    <a:pt x="50" y="302"/>
                  </a:cubicBezTo>
                  <a:cubicBezTo>
                    <a:pt x="1" y="326"/>
                    <a:pt x="1" y="424"/>
                    <a:pt x="74" y="473"/>
                  </a:cubicBezTo>
                  <a:cubicBezTo>
                    <a:pt x="1250" y="1159"/>
                    <a:pt x="2866" y="2089"/>
                    <a:pt x="3356" y="2359"/>
                  </a:cubicBezTo>
                  <a:cubicBezTo>
                    <a:pt x="3376" y="2372"/>
                    <a:pt x="3397" y="2378"/>
                    <a:pt x="3418" y="2378"/>
                  </a:cubicBezTo>
                  <a:cubicBezTo>
                    <a:pt x="3475" y="2378"/>
                    <a:pt x="3527" y="2333"/>
                    <a:pt x="3527" y="2261"/>
                  </a:cubicBezTo>
                  <a:cubicBezTo>
                    <a:pt x="3454" y="987"/>
                    <a:pt x="2646" y="547"/>
                    <a:pt x="2278" y="351"/>
                  </a:cubicBezTo>
                  <a:cubicBezTo>
                    <a:pt x="2050" y="214"/>
                    <a:pt x="1547" y="1"/>
                    <a:pt x="1011" y="1"/>
                  </a:cubicBez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2999750" y="2497800"/>
              <a:ext cx="16550" cy="15950"/>
            </a:xfrm>
            <a:custGeom>
              <a:avLst/>
              <a:gdLst/>
              <a:ahLst/>
              <a:cxnLst/>
              <a:rect l="l" t="t" r="r" b="b"/>
              <a:pathLst>
                <a:path w="662" h="638" extrusionOk="0">
                  <a:moveTo>
                    <a:pt x="661" y="1"/>
                  </a:moveTo>
                  <a:lnTo>
                    <a:pt x="147" y="295"/>
                  </a:lnTo>
                  <a:cubicBezTo>
                    <a:pt x="147" y="466"/>
                    <a:pt x="74" y="589"/>
                    <a:pt x="0" y="638"/>
                  </a:cubicBezTo>
                  <a:lnTo>
                    <a:pt x="514" y="319"/>
                  </a:lnTo>
                  <a:cubicBezTo>
                    <a:pt x="612" y="270"/>
                    <a:pt x="661" y="148"/>
                    <a:pt x="66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2626925" y="1971700"/>
              <a:ext cx="22675" cy="9450"/>
            </a:xfrm>
            <a:custGeom>
              <a:avLst/>
              <a:gdLst/>
              <a:ahLst/>
              <a:cxnLst/>
              <a:rect l="l" t="t" r="r" b="b"/>
              <a:pathLst>
                <a:path w="907" h="378" extrusionOk="0">
                  <a:moveTo>
                    <a:pt x="686" y="0"/>
                  </a:moveTo>
                  <a:cubicBezTo>
                    <a:pt x="632" y="0"/>
                    <a:pt x="583" y="12"/>
                    <a:pt x="539" y="34"/>
                  </a:cubicBezTo>
                  <a:lnTo>
                    <a:pt x="0" y="328"/>
                  </a:lnTo>
                  <a:cubicBezTo>
                    <a:pt x="41" y="308"/>
                    <a:pt x="90" y="296"/>
                    <a:pt x="143" y="296"/>
                  </a:cubicBezTo>
                  <a:cubicBezTo>
                    <a:pt x="220" y="296"/>
                    <a:pt x="306" y="320"/>
                    <a:pt x="392" y="377"/>
                  </a:cubicBezTo>
                  <a:lnTo>
                    <a:pt x="906" y="59"/>
                  </a:lnTo>
                  <a:cubicBezTo>
                    <a:pt x="825" y="18"/>
                    <a:pt x="752" y="0"/>
                    <a:pt x="68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3003425" y="2200900"/>
              <a:ext cx="13475" cy="304275"/>
            </a:xfrm>
            <a:custGeom>
              <a:avLst/>
              <a:gdLst/>
              <a:ahLst/>
              <a:cxnLst/>
              <a:rect l="l" t="t" r="r" b="b"/>
              <a:pathLst>
                <a:path w="539" h="12171" extrusionOk="0">
                  <a:moveTo>
                    <a:pt x="539" y="0"/>
                  </a:moveTo>
                  <a:lnTo>
                    <a:pt x="25" y="294"/>
                  </a:lnTo>
                  <a:lnTo>
                    <a:pt x="0" y="12171"/>
                  </a:lnTo>
                  <a:lnTo>
                    <a:pt x="514" y="1187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2636700" y="1973150"/>
              <a:ext cx="367350" cy="212475"/>
            </a:xfrm>
            <a:custGeom>
              <a:avLst/>
              <a:gdLst/>
              <a:ahLst/>
              <a:cxnLst/>
              <a:rect l="l" t="t" r="r" b="b"/>
              <a:pathLst>
                <a:path w="14694" h="8499" extrusionOk="0">
                  <a:moveTo>
                    <a:pt x="515" y="1"/>
                  </a:moveTo>
                  <a:lnTo>
                    <a:pt x="1" y="319"/>
                  </a:lnTo>
                  <a:lnTo>
                    <a:pt x="14179" y="8498"/>
                  </a:lnTo>
                  <a:lnTo>
                    <a:pt x="14694" y="8204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2991175" y="2178250"/>
              <a:ext cx="26350" cy="30025"/>
            </a:xfrm>
            <a:custGeom>
              <a:avLst/>
              <a:gdLst/>
              <a:ahLst/>
              <a:cxnLst/>
              <a:rect l="l" t="t" r="r" b="b"/>
              <a:pathLst>
                <a:path w="1054" h="1201" extrusionOk="0">
                  <a:moveTo>
                    <a:pt x="515" y="0"/>
                  </a:moveTo>
                  <a:lnTo>
                    <a:pt x="0" y="294"/>
                  </a:lnTo>
                  <a:cubicBezTo>
                    <a:pt x="294" y="465"/>
                    <a:pt x="515" y="882"/>
                    <a:pt x="515" y="1200"/>
                  </a:cubicBezTo>
                  <a:lnTo>
                    <a:pt x="1029" y="906"/>
                  </a:lnTo>
                  <a:cubicBezTo>
                    <a:pt x="1053" y="563"/>
                    <a:pt x="808" y="147"/>
                    <a:pt x="51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2622625" y="1979200"/>
              <a:ext cx="381425" cy="535250"/>
            </a:xfrm>
            <a:custGeom>
              <a:avLst/>
              <a:gdLst/>
              <a:ahLst/>
              <a:cxnLst/>
              <a:rect l="l" t="t" r="r" b="b"/>
              <a:pathLst>
                <a:path w="15257" h="21410" extrusionOk="0">
                  <a:moveTo>
                    <a:pt x="316" y="0"/>
                  </a:moveTo>
                  <a:cubicBezTo>
                    <a:pt x="144" y="0"/>
                    <a:pt x="25" y="132"/>
                    <a:pt x="25" y="371"/>
                  </a:cubicBezTo>
                  <a:lnTo>
                    <a:pt x="1" y="12248"/>
                  </a:lnTo>
                  <a:cubicBezTo>
                    <a:pt x="1" y="12590"/>
                    <a:pt x="221" y="12982"/>
                    <a:pt x="515" y="13154"/>
                  </a:cubicBezTo>
                  <a:lnTo>
                    <a:pt x="14693" y="21333"/>
                  </a:lnTo>
                  <a:cubicBezTo>
                    <a:pt x="14782" y="21385"/>
                    <a:pt x="14867" y="21410"/>
                    <a:pt x="14942" y="21410"/>
                  </a:cubicBezTo>
                  <a:cubicBezTo>
                    <a:pt x="15113" y="21410"/>
                    <a:pt x="15232" y="21278"/>
                    <a:pt x="15232" y="21039"/>
                  </a:cubicBezTo>
                  <a:lnTo>
                    <a:pt x="15257" y="9162"/>
                  </a:lnTo>
                  <a:cubicBezTo>
                    <a:pt x="15257" y="8844"/>
                    <a:pt x="15036" y="8427"/>
                    <a:pt x="14742" y="8256"/>
                  </a:cubicBezTo>
                  <a:lnTo>
                    <a:pt x="564" y="77"/>
                  </a:lnTo>
                  <a:cubicBezTo>
                    <a:pt x="475" y="25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2636100" y="2011125"/>
              <a:ext cx="355100" cy="472025"/>
            </a:xfrm>
            <a:custGeom>
              <a:avLst/>
              <a:gdLst/>
              <a:ahLst/>
              <a:cxnLst/>
              <a:rect l="l" t="t" r="r" b="b"/>
              <a:pathLst>
                <a:path w="14204" h="18881" extrusionOk="0">
                  <a:moveTo>
                    <a:pt x="25" y="0"/>
                  </a:moveTo>
                  <a:lnTo>
                    <a:pt x="0" y="10677"/>
                  </a:lnTo>
                  <a:lnTo>
                    <a:pt x="14154" y="18880"/>
                  </a:lnTo>
                  <a:lnTo>
                    <a:pt x="14203" y="81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2989950" y="2520450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221" y="1"/>
                  </a:moveTo>
                  <a:cubicBezTo>
                    <a:pt x="221" y="99"/>
                    <a:pt x="147" y="221"/>
                    <a:pt x="0" y="295"/>
                  </a:cubicBezTo>
                  <a:lnTo>
                    <a:pt x="0" y="907"/>
                  </a:lnTo>
                  <a:cubicBezTo>
                    <a:pt x="147" y="834"/>
                    <a:pt x="221" y="711"/>
                    <a:pt x="221" y="613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2710175" y="2675350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0" y="0"/>
                  </a:moveTo>
                  <a:lnTo>
                    <a:pt x="0" y="588"/>
                  </a:lnTo>
                  <a:cubicBezTo>
                    <a:pt x="135" y="674"/>
                    <a:pt x="325" y="717"/>
                    <a:pt x="515" y="717"/>
                  </a:cubicBezTo>
                  <a:cubicBezTo>
                    <a:pt x="704" y="717"/>
                    <a:pt x="894" y="674"/>
                    <a:pt x="1029" y="588"/>
                  </a:cubicBezTo>
                  <a:lnTo>
                    <a:pt x="1029" y="0"/>
                  </a:lnTo>
                  <a:cubicBezTo>
                    <a:pt x="894" y="86"/>
                    <a:pt x="704" y="129"/>
                    <a:pt x="515" y="129"/>
                  </a:cubicBezTo>
                  <a:cubicBezTo>
                    <a:pt x="325" y="129"/>
                    <a:pt x="135" y="86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2350200" y="2462925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0" y="0"/>
                  </a:moveTo>
                  <a:lnTo>
                    <a:pt x="0" y="612"/>
                  </a:lnTo>
                  <a:cubicBezTo>
                    <a:pt x="0" y="710"/>
                    <a:pt x="74" y="833"/>
                    <a:pt x="221" y="906"/>
                  </a:cubicBezTo>
                  <a:lnTo>
                    <a:pt x="221" y="294"/>
                  </a:lnTo>
                  <a:cubicBezTo>
                    <a:pt x="74" y="220"/>
                    <a:pt x="0" y="98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2735875" y="2527800"/>
              <a:ext cx="254100" cy="162275"/>
            </a:xfrm>
            <a:custGeom>
              <a:avLst/>
              <a:gdLst/>
              <a:ahLst/>
              <a:cxnLst/>
              <a:rect l="l" t="t" r="r" b="b"/>
              <a:pathLst>
                <a:path w="10164" h="6491" extrusionOk="0">
                  <a:moveTo>
                    <a:pt x="10163" y="1"/>
                  </a:moveTo>
                  <a:lnTo>
                    <a:pt x="1" y="5902"/>
                  </a:lnTo>
                  <a:lnTo>
                    <a:pt x="1" y="6490"/>
                  </a:lnTo>
                  <a:lnTo>
                    <a:pt x="10163" y="613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2355700" y="2470250"/>
              <a:ext cx="354500" cy="219825"/>
            </a:xfrm>
            <a:custGeom>
              <a:avLst/>
              <a:gdLst/>
              <a:ahLst/>
              <a:cxnLst/>
              <a:rect l="l" t="t" r="r" b="b"/>
              <a:pathLst>
                <a:path w="14180" h="8793" extrusionOk="0">
                  <a:moveTo>
                    <a:pt x="1" y="1"/>
                  </a:moveTo>
                  <a:lnTo>
                    <a:pt x="1" y="613"/>
                  </a:lnTo>
                  <a:lnTo>
                    <a:pt x="14179" y="8792"/>
                  </a:lnTo>
                  <a:lnTo>
                    <a:pt x="14179" y="8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2348375" y="2304825"/>
              <a:ext cx="648950" cy="373750"/>
            </a:xfrm>
            <a:custGeom>
              <a:avLst/>
              <a:gdLst/>
              <a:ahLst/>
              <a:cxnLst/>
              <a:rect l="l" t="t" r="r" b="b"/>
              <a:pathLst>
                <a:path w="25958" h="14950" extrusionOk="0">
                  <a:moveTo>
                    <a:pt x="10958" y="0"/>
                  </a:moveTo>
                  <a:cubicBezTo>
                    <a:pt x="10769" y="0"/>
                    <a:pt x="10579" y="43"/>
                    <a:pt x="10432" y="129"/>
                  </a:cubicBezTo>
                  <a:lnTo>
                    <a:pt x="269" y="6030"/>
                  </a:lnTo>
                  <a:cubicBezTo>
                    <a:pt x="0" y="6177"/>
                    <a:pt x="0" y="6471"/>
                    <a:pt x="294" y="6618"/>
                  </a:cubicBezTo>
                  <a:lnTo>
                    <a:pt x="14472" y="14821"/>
                  </a:lnTo>
                  <a:cubicBezTo>
                    <a:pt x="14607" y="14907"/>
                    <a:pt x="14797" y="14950"/>
                    <a:pt x="14987" y="14950"/>
                  </a:cubicBezTo>
                  <a:cubicBezTo>
                    <a:pt x="15176" y="14950"/>
                    <a:pt x="15366" y="14907"/>
                    <a:pt x="15501" y="14821"/>
                  </a:cubicBezTo>
                  <a:lnTo>
                    <a:pt x="25663" y="8920"/>
                  </a:lnTo>
                  <a:cubicBezTo>
                    <a:pt x="25957" y="8748"/>
                    <a:pt x="25957" y="8479"/>
                    <a:pt x="25663" y="8308"/>
                  </a:cubicBezTo>
                  <a:lnTo>
                    <a:pt x="11485" y="129"/>
                  </a:lnTo>
                  <a:cubicBezTo>
                    <a:pt x="11338" y="43"/>
                    <a:pt x="11148" y="0"/>
                    <a:pt x="1095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2487950" y="2473925"/>
              <a:ext cx="218575" cy="125075"/>
            </a:xfrm>
            <a:custGeom>
              <a:avLst/>
              <a:gdLst/>
              <a:ahLst/>
              <a:cxnLst/>
              <a:rect l="l" t="t" r="r" b="b"/>
              <a:pathLst>
                <a:path w="8743" h="5003" extrusionOk="0">
                  <a:moveTo>
                    <a:pt x="3098" y="1"/>
                  </a:moveTo>
                  <a:cubicBezTo>
                    <a:pt x="3006" y="1"/>
                    <a:pt x="2914" y="25"/>
                    <a:pt x="2841" y="74"/>
                  </a:cubicBezTo>
                  <a:lnTo>
                    <a:pt x="147" y="1617"/>
                  </a:lnTo>
                  <a:cubicBezTo>
                    <a:pt x="0" y="1715"/>
                    <a:pt x="0" y="1837"/>
                    <a:pt x="147" y="1935"/>
                  </a:cubicBezTo>
                  <a:lnTo>
                    <a:pt x="5363" y="4947"/>
                  </a:lnTo>
                  <a:cubicBezTo>
                    <a:pt x="5437" y="4984"/>
                    <a:pt x="5535" y="5003"/>
                    <a:pt x="5629" y="5003"/>
                  </a:cubicBezTo>
                  <a:cubicBezTo>
                    <a:pt x="5724" y="5003"/>
                    <a:pt x="5816" y="4984"/>
                    <a:pt x="5877" y="4947"/>
                  </a:cubicBezTo>
                  <a:lnTo>
                    <a:pt x="8596" y="3380"/>
                  </a:lnTo>
                  <a:cubicBezTo>
                    <a:pt x="8742" y="3307"/>
                    <a:pt x="8742" y="3160"/>
                    <a:pt x="8596" y="3086"/>
                  </a:cubicBezTo>
                  <a:lnTo>
                    <a:pt x="3355" y="74"/>
                  </a:lnTo>
                  <a:cubicBezTo>
                    <a:pt x="3282" y="25"/>
                    <a:pt x="3190" y="1"/>
                    <a:pt x="3098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2615900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8"/>
            <p:cNvSpPr/>
            <p:nvPr/>
          </p:nvSpPr>
          <p:spPr>
            <a:xfrm>
              <a:off x="2592025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8"/>
            <p:cNvSpPr/>
            <p:nvPr/>
          </p:nvSpPr>
          <p:spPr>
            <a:xfrm>
              <a:off x="2592025" y="23178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8"/>
            <p:cNvSpPr/>
            <p:nvPr/>
          </p:nvSpPr>
          <p:spPr>
            <a:xfrm>
              <a:off x="2645900" y="23484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>
              <a:off x="2622025" y="23490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25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>
              <a:off x="2622625" y="233497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>
              <a:off x="2675900" y="23661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40"/>
                  </a:lnTo>
                  <a:lnTo>
                    <a:pt x="0" y="687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>
              <a:off x="2652625" y="236617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>
              <a:off x="2652625" y="23521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>
              <a:off x="2705875" y="23833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8"/>
            <p:cNvSpPr/>
            <p:nvPr/>
          </p:nvSpPr>
          <p:spPr>
            <a:xfrm>
              <a:off x="2682625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8"/>
            <p:cNvSpPr/>
            <p:nvPr/>
          </p:nvSpPr>
          <p:spPr>
            <a:xfrm>
              <a:off x="26826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8"/>
            <p:cNvSpPr/>
            <p:nvPr/>
          </p:nvSpPr>
          <p:spPr>
            <a:xfrm>
              <a:off x="2735875" y="24004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8"/>
            <p:cNvSpPr/>
            <p:nvPr/>
          </p:nvSpPr>
          <p:spPr>
            <a:xfrm>
              <a:off x="2712625" y="24010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8"/>
            <p:cNvSpPr/>
            <p:nvPr/>
          </p:nvSpPr>
          <p:spPr>
            <a:xfrm>
              <a:off x="2712625" y="23870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8"/>
            <p:cNvSpPr/>
            <p:nvPr/>
          </p:nvSpPr>
          <p:spPr>
            <a:xfrm>
              <a:off x="276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25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8"/>
            <p:cNvSpPr/>
            <p:nvPr/>
          </p:nvSpPr>
          <p:spPr>
            <a:xfrm>
              <a:off x="274262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47"/>
                  </a:lnTo>
                  <a:lnTo>
                    <a:pt x="931" y="711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8"/>
            <p:cNvSpPr/>
            <p:nvPr/>
          </p:nvSpPr>
          <p:spPr>
            <a:xfrm>
              <a:off x="2742625" y="2404750"/>
              <a:ext cx="47150" cy="26975"/>
            </a:xfrm>
            <a:custGeom>
              <a:avLst/>
              <a:gdLst/>
              <a:ahLst/>
              <a:cxnLst/>
              <a:rect l="l" t="t" r="r" b="b"/>
              <a:pathLst>
                <a:path w="1886" h="1079" extrusionOk="0">
                  <a:moveTo>
                    <a:pt x="955" y="1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8"/>
            <p:cNvSpPr/>
            <p:nvPr/>
          </p:nvSpPr>
          <p:spPr>
            <a:xfrm>
              <a:off x="2796500" y="24353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8"/>
            <p:cNvSpPr/>
            <p:nvPr/>
          </p:nvSpPr>
          <p:spPr>
            <a:xfrm>
              <a:off x="277262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8"/>
            <p:cNvSpPr/>
            <p:nvPr/>
          </p:nvSpPr>
          <p:spPr>
            <a:xfrm>
              <a:off x="2772625" y="24219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8"/>
            <p:cNvSpPr/>
            <p:nvPr/>
          </p:nvSpPr>
          <p:spPr>
            <a:xfrm>
              <a:off x="2826500" y="24525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8"/>
            <p:cNvSpPr/>
            <p:nvPr/>
          </p:nvSpPr>
          <p:spPr>
            <a:xfrm>
              <a:off x="2802625" y="24531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8"/>
            <p:cNvSpPr/>
            <p:nvPr/>
          </p:nvSpPr>
          <p:spPr>
            <a:xfrm>
              <a:off x="2802625" y="243905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5" y="0"/>
                  </a:moveTo>
                  <a:lnTo>
                    <a:pt x="0" y="563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8"/>
            <p:cNvSpPr/>
            <p:nvPr/>
          </p:nvSpPr>
          <p:spPr>
            <a:xfrm>
              <a:off x="28565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8"/>
            <p:cNvSpPr/>
            <p:nvPr/>
          </p:nvSpPr>
          <p:spPr>
            <a:xfrm>
              <a:off x="28326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8"/>
            <p:cNvSpPr/>
            <p:nvPr/>
          </p:nvSpPr>
          <p:spPr>
            <a:xfrm>
              <a:off x="2832600" y="2456800"/>
              <a:ext cx="47800" cy="27575"/>
            </a:xfrm>
            <a:custGeom>
              <a:avLst/>
              <a:gdLst/>
              <a:ahLst/>
              <a:cxnLst/>
              <a:rect l="l" t="t" r="r" b="b"/>
              <a:pathLst>
                <a:path w="1912" h="1103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102"/>
                  </a:lnTo>
                  <a:lnTo>
                    <a:pt x="1911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8"/>
            <p:cNvSpPr/>
            <p:nvPr/>
          </p:nvSpPr>
          <p:spPr>
            <a:xfrm>
              <a:off x="2886475" y="24874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8"/>
            <p:cNvSpPr/>
            <p:nvPr/>
          </p:nvSpPr>
          <p:spPr>
            <a:xfrm>
              <a:off x="28632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8"/>
            <p:cNvSpPr/>
            <p:nvPr/>
          </p:nvSpPr>
          <p:spPr>
            <a:xfrm>
              <a:off x="2863225" y="24739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8"/>
            <p:cNvSpPr/>
            <p:nvPr/>
          </p:nvSpPr>
          <p:spPr>
            <a:xfrm>
              <a:off x="2946475" y="2522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8"/>
            <p:cNvSpPr/>
            <p:nvPr/>
          </p:nvSpPr>
          <p:spPr>
            <a:xfrm>
              <a:off x="2893225" y="25051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1"/>
                  </a:moveTo>
                  <a:lnTo>
                    <a:pt x="0" y="148"/>
                  </a:lnTo>
                  <a:lnTo>
                    <a:pt x="2131" y="1397"/>
                  </a:lnTo>
                  <a:lnTo>
                    <a:pt x="2131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8"/>
            <p:cNvSpPr/>
            <p:nvPr/>
          </p:nvSpPr>
          <p:spPr>
            <a:xfrm>
              <a:off x="2893225" y="2491075"/>
              <a:ext cx="77150" cy="45325"/>
            </a:xfrm>
            <a:custGeom>
              <a:avLst/>
              <a:gdLst/>
              <a:ahLst/>
              <a:cxnLst/>
              <a:rect l="l" t="t" r="r" b="b"/>
              <a:pathLst>
                <a:path w="3086" h="1813" extrusionOk="0">
                  <a:moveTo>
                    <a:pt x="955" y="1"/>
                  </a:moveTo>
                  <a:lnTo>
                    <a:pt x="0" y="564"/>
                  </a:lnTo>
                  <a:lnTo>
                    <a:pt x="2131" y="1813"/>
                  </a:lnTo>
                  <a:lnTo>
                    <a:pt x="3086" y="124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8"/>
            <p:cNvSpPr/>
            <p:nvPr/>
          </p:nvSpPr>
          <p:spPr>
            <a:xfrm>
              <a:off x="2615275" y="236617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8"/>
            <p:cNvSpPr/>
            <p:nvPr/>
          </p:nvSpPr>
          <p:spPr>
            <a:xfrm>
              <a:off x="2562025" y="23490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0"/>
                  </a:moveTo>
                  <a:lnTo>
                    <a:pt x="0" y="147"/>
                  </a:lnTo>
                  <a:lnTo>
                    <a:pt x="2131" y="1396"/>
                  </a:lnTo>
                  <a:lnTo>
                    <a:pt x="2131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8"/>
            <p:cNvSpPr/>
            <p:nvPr/>
          </p:nvSpPr>
          <p:spPr>
            <a:xfrm>
              <a:off x="2562025" y="2335575"/>
              <a:ext cx="77150" cy="44725"/>
            </a:xfrm>
            <a:custGeom>
              <a:avLst/>
              <a:gdLst/>
              <a:ahLst/>
              <a:cxnLst/>
              <a:rect l="l" t="t" r="r" b="b"/>
              <a:pathLst>
                <a:path w="3086" h="1789" extrusionOk="0">
                  <a:moveTo>
                    <a:pt x="955" y="1"/>
                  </a:moveTo>
                  <a:lnTo>
                    <a:pt x="0" y="539"/>
                  </a:lnTo>
                  <a:lnTo>
                    <a:pt x="2131" y="1788"/>
                  </a:lnTo>
                  <a:lnTo>
                    <a:pt x="3086" y="1225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8"/>
            <p:cNvSpPr/>
            <p:nvPr/>
          </p:nvSpPr>
          <p:spPr>
            <a:xfrm>
              <a:off x="2645900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931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31" y="172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8"/>
            <p:cNvSpPr/>
            <p:nvPr/>
          </p:nvSpPr>
          <p:spPr>
            <a:xfrm>
              <a:off x="2622025" y="23839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8"/>
            <p:cNvSpPr/>
            <p:nvPr/>
          </p:nvSpPr>
          <p:spPr>
            <a:xfrm>
              <a:off x="26220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8"/>
            <p:cNvSpPr/>
            <p:nvPr/>
          </p:nvSpPr>
          <p:spPr>
            <a:xfrm>
              <a:off x="2675900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40"/>
                  </a:lnTo>
                  <a:lnTo>
                    <a:pt x="0" y="711"/>
                  </a:lnTo>
                  <a:lnTo>
                    <a:pt x="931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8"/>
            <p:cNvSpPr/>
            <p:nvPr/>
          </p:nvSpPr>
          <p:spPr>
            <a:xfrm>
              <a:off x="265202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1"/>
                  </a:moveTo>
                  <a:lnTo>
                    <a:pt x="0" y="148"/>
                  </a:lnTo>
                  <a:lnTo>
                    <a:pt x="955" y="711"/>
                  </a:lnTo>
                  <a:lnTo>
                    <a:pt x="955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8"/>
            <p:cNvSpPr/>
            <p:nvPr/>
          </p:nvSpPr>
          <p:spPr>
            <a:xfrm>
              <a:off x="2652025" y="23876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8"/>
            <p:cNvSpPr/>
            <p:nvPr/>
          </p:nvSpPr>
          <p:spPr>
            <a:xfrm>
              <a:off x="270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8"/>
            <p:cNvSpPr/>
            <p:nvPr/>
          </p:nvSpPr>
          <p:spPr>
            <a:xfrm>
              <a:off x="2682000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8"/>
            <p:cNvSpPr/>
            <p:nvPr/>
          </p:nvSpPr>
          <p:spPr>
            <a:xfrm>
              <a:off x="2682000" y="240475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8"/>
            <p:cNvSpPr/>
            <p:nvPr/>
          </p:nvSpPr>
          <p:spPr>
            <a:xfrm>
              <a:off x="273587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8"/>
            <p:cNvSpPr/>
            <p:nvPr/>
          </p:nvSpPr>
          <p:spPr>
            <a:xfrm>
              <a:off x="2712625" y="24359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8"/>
            <p:cNvSpPr/>
            <p:nvPr/>
          </p:nvSpPr>
          <p:spPr>
            <a:xfrm>
              <a:off x="2712625" y="24219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4"/>
                  </a:lnTo>
                  <a:lnTo>
                    <a:pt x="931" y="1102"/>
                  </a:lnTo>
                  <a:lnTo>
                    <a:pt x="1886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8"/>
            <p:cNvSpPr/>
            <p:nvPr/>
          </p:nvSpPr>
          <p:spPr>
            <a:xfrm>
              <a:off x="27658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8"/>
            <p:cNvSpPr/>
            <p:nvPr/>
          </p:nvSpPr>
          <p:spPr>
            <a:xfrm>
              <a:off x="2742625" y="24531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8"/>
            <p:cNvSpPr/>
            <p:nvPr/>
          </p:nvSpPr>
          <p:spPr>
            <a:xfrm>
              <a:off x="2742625" y="24396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39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8"/>
            <p:cNvSpPr/>
            <p:nvPr/>
          </p:nvSpPr>
          <p:spPr>
            <a:xfrm>
              <a:off x="2795875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8"/>
            <p:cNvSpPr/>
            <p:nvPr/>
          </p:nvSpPr>
          <p:spPr>
            <a:xfrm>
              <a:off x="2772625" y="24708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8"/>
            <p:cNvSpPr/>
            <p:nvPr/>
          </p:nvSpPr>
          <p:spPr>
            <a:xfrm>
              <a:off x="2772625" y="24568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8"/>
            <p:cNvSpPr/>
            <p:nvPr/>
          </p:nvSpPr>
          <p:spPr>
            <a:xfrm>
              <a:off x="2825875" y="24880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8"/>
            <p:cNvSpPr/>
            <p:nvPr/>
          </p:nvSpPr>
          <p:spPr>
            <a:xfrm>
              <a:off x="28026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8"/>
            <p:cNvSpPr/>
            <p:nvPr/>
          </p:nvSpPr>
          <p:spPr>
            <a:xfrm>
              <a:off x="2802625" y="24745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8"/>
            <p:cNvSpPr/>
            <p:nvPr/>
          </p:nvSpPr>
          <p:spPr>
            <a:xfrm>
              <a:off x="2855875" y="25051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8"/>
            <p:cNvSpPr/>
            <p:nvPr/>
          </p:nvSpPr>
          <p:spPr>
            <a:xfrm>
              <a:off x="2832600" y="25057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2" y="686"/>
                  </a:lnTo>
                  <a:lnTo>
                    <a:pt x="932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8"/>
            <p:cNvSpPr/>
            <p:nvPr/>
          </p:nvSpPr>
          <p:spPr>
            <a:xfrm>
              <a:off x="2832600" y="2491700"/>
              <a:ext cx="47175" cy="27550"/>
            </a:xfrm>
            <a:custGeom>
              <a:avLst/>
              <a:gdLst/>
              <a:ahLst/>
              <a:cxnLst/>
              <a:rect l="l" t="t" r="r" b="b"/>
              <a:pathLst>
                <a:path w="1887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32" y="1102"/>
                  </a:lnTo>
                  <a:lnTo>
                    <a:pt x="1887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8"/>
            <p:cNvSpPr/>
            <p:nvPr/>
          </p:nvSpPr>
          <p:spPr>
            <a:xfrm>
              <a:off x="2886475" y="2522300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31" y="172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8"/>
            <p:cNvSpPr/>
            <p:nvPr/>
          </p:nvSpPr>
          <p:spPr>
            <a:xfrm>
              <a:off x="2862600" y="25229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8"/>
            <p:cNvSpPr/>
            <p:nvPr/>
          </p:nvSpPr>
          <p:spPr>
            <a:xfrm>
              <a:off x="2862600" y="25088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8"/>
            <p:cNvSpPr/>
            <p:nvPr/>
          </p:nvSpPr>
          <p:spPr>
            <a:xfrm>
              <a:off x="2916475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8"/>
            <p:cNvSpPr/>
            <p:nvPr/>
          </p:nvSpPr>
          <p:spPr>
            <a:xfrm>
              <a:off x="2892600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7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8"/>
            <p:cNvSpPr/>
            <p:nvPr/>
          </p:nvSpPr>
          <p:spPr>
            <a:xfrm>
              <a:off x="2892600" y="2526575"/>
              <a:ext cx="47775" cy="26975"/>
            </a:xfrm>
            <a:custGeom>
              <a:avLst/>
              <a:gdLst/>
              <a:ahLst/>
              <a:cxnLst/>
              <a:rect l="l" t="t" r="r" b="b"/>
              <a:pathLst>
                <a:path w="1911" h="1079" extrusionOk="0">
                  <a:moveTo>
                    <a:pt x="956" y="1"/>
                  </a:moveTo>
                  <a:lnTo>
                    <a:pt x="1" y="540"/>
                  </a:lnTo>
                  <a:lnTo>
                    <a:pt x="956" y="1078"/>
                  </a:lnTo>
                  <a:lnTo>
                    <a:pt x="1911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8"/>
            <p:cNvSpPr/>
            <p:nvPr/>
          </p:nvSpPr>
          <p:spPr>
            <a:xfrm>
              <a:off x="2585275" y="2383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8"/>
            <p:cNvSpPr/>
            <p:nvPr/>
          </p:nvSpPr>
          <p:spPr>
            <a:xfrm>
              <a:off x="2531400" y="2366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0"/>
                  </a:moveTo>
                  <a:lnTo>
                    <a:pt x="1" y="147"/>
                  </a:lnTo>
                  <a:lnTo>
                    <a:pt x="2156" y="1396"/>
                  </a:lnTo>
                  <a:lnTo>
                    <a:pt x="2156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8"/>
            <p:cNvSpPr/>
            <p:nvPr/>
          </p:nvSpPr>
          <p:spPr>
            <a:xfrm>
              <a:off x="2531400" y="2352725"/>
              <a:ext cx="77775" cy="45325"/>
            </a:xfrm>
            <a:custGeom>
              <a:avLst/>
              <a:gdLst/>
              <a:ahLst/>
              <a:cxnLst/>
              <a:rect l="l" t="t" r="r" b="b"/>
              <a:pathLst>
                <a:path w="3111" h="1813" extrusionOk="0">
                  <a:moveTo>
                    <a:pt x="956" y="0"/>
                  </a:moveTo>
                  <a:lnTo>
                    <a:pt x="1" y="563"/>
                  </a:lnTo>
                  <a:lnTo>
                    <a:pt x="2156" y="1812"/>
                  </a:lnTo>
                  <a:lnTo>
                    <a:pt x="3111" y="124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8"/>
            <p:cNvSpPr/>
            <p:nvPr/>
          </p:nvSpPr>
          <p:spPr>
            <a:xfrm>
              <a:off x="261527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8"/>
            <p:cNvSpPr/>
            <p:nvPr/>
          </p:nvSpPr>
          <p:spPr>
            <a:xfrm>
              <a:off x="2592025" y="2401700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8"/>
            <p:cNvSpPr/>
            <p:nvPr/>
          </p:nvSpPr>
          <p:spPr>
            <a:xfrm>
              <a:off x="2592025" y="23876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8"/>
            <p:cNvSpPr/>
            <p:nvPr/>
          </p:nvSpPr>
          <p:spPr>
            <a:xfrm>
              <a:off x="2645275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40"/>
                  </a:lnTo>
                  <a:lnTo>
                    <a:pt x="1" y="687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8"/>
            <p:cNvSpPr/>
            <p:nvPr/>
          </p:nvSpPr>
          <p:spPr>
            <a:xfrm>
              <a:off x="2622025" y="241882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8"/>
            <p:cNvSpPr/>
            <p:nvPr/>
          </p:nvSpPr>
          <p:spPr>
            <a:xfrm>
              <a:off x="2622025" y="24047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8"/>
            <p:cNvSpPr/>
            <p:nvPr/>
          </p:nvSpPr>
          <p:spPr>
            <a:xfrm>
              <a:off x="26752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8"/>
            <p:cNvSpPr/>
            <p:nvPr/>
          </p:nvSpPr>
          <p:spPr>
            <a:xfrm>
              <a:off x="2652025" y="243597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8"/>
            <p:cNvSpPr/>
            <p:nvPr/>
          </p:nvSpPr>
          <p:spPr>
            <a:xfrm>
              <a:off x="2652025" y="24225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8"/>
            <p:cNvSpPr/>
            <p:nvPr/>
          </p:nvSpPr>
          <p:spPr>
            <a:xfrm>
              <a:off x="27052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8"/>
            <p:cNvSpPr/>
            <p:nvPr/>
          </p:nvSpPr>
          <p:spPr>
            <a:xfrm>
              <a:off x="2682000" y="24537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8"/>
            <p:cNvSpPr/>
            <p:nvPr/>
          </p:nvSpPr>
          <p:spPr>
            <a:xfrm>
              <a:off x="2682000" y="24396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8"/>
            <p:cNvSpPr/>
            <p:nvPr/>
          </p:nvSpPr>
          <p:spPr>
            <a:xfrm>
              <a:off x="273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8"/>
            <p:cNvSpPr/>
            <p:nvPr/>
          </p:nvSpPr>
          <p:spPr>
            <a:xfrm>
              <a:off x="2712000" y="24708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47"/>
                  </a:lnTo>
                  <a:lnTo>
                    <a:pt x="931" y="711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8"/>
            <p:cNvSpPr/>
            <p:nvPr/>
          </p:nvSpPr>
          <p:spPr>
            <a:xfrm>
              <a:off x="2712000" y="2457400"/>
              <a:ext cx="47175" cy="26975"/>
            </a:xfrm>
            <a:custGeom>
              <a:avLst/>
              <a:gdLst/>
              <a:ahLst/>
              <a:cxnLst/>
              <a:rect l="l" t="t" r="r" b="b"/>
              <a:pathLst>
                <a:path w="1887" h="1079" extrusionOk="0">
                  <a:moveTo>
                    <a:pt x="956" y="1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8"/>
            <p:cNvSpPr/>
            <p:nvPr/>
          </p:nvSpPr>
          <p:spPr>
            <a:xfrm>
              <a:off x="2765875" y="24880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31" y="14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8"/>
            <p:cNvSpPr/>
            <p:nvPr/>
          </p:nvSpPr>
          <p:spPr>
            <a:xfrm>
              <a:off x="2742000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8"/>
            <p:cNvSpPr/>
            <p:nvPr/>
          </p:nvSpPr>
          <p:spPr>
            <a:xfrm>
              <a:off x="274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4"/>
                  </a:lnTo>
                  <a:lnTo>
                    <a:pt x="956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8"/>
            <p:cNvSpPr/>
            <p:nvPr/>
          </p:nvSpPr>
          <p:spPr>
            <a:xfrm>
              <a:off x="2795875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8"/>
            <p:cNvSpPr/>
            <p:nvPr/>
          </p:nvSpPr>
          <p:spPr>
            <a:xfrm>
              <a:off x="2772000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8"/>
            <p:cNvSpPr/>
            <p:nvPr/>
          </p:nvSpPr>
          <p:spPr>
            <a:xfrm>
              <a:off x="2772000" y="249170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8"/>
            <p:cNvSpPr/>
            <p:nvPr/>
          </p:nvSpPr>
          <p:spPr>
            <a:xfrm>
              <a:off x="28258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40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8"/>
            <p:cNvSpPr/>
            <p:nvPr/>
          </p:nvSpPr>
          <p:spPr>
            <a:xfrm>
              <a:off x="2802625" y="2522900"/>
              <a:ext cx="23275" cy="17800"/>
            </a:xfrm>
            <a:custGeom>
              <a:avLst/>
              <a:gdLst/>
              <a:ahLst/>
              <a:cxnLst/>
              <a:rect l="l" t="t" r="r" b="b"/>
              <a:pathLst>
                <a:path w="931" h="712" extrusionOk="0">
                  <a:moveTo>
                    <a:pt x="0" y="1"/>
                  </a:moveTo>
                  <a:lnTo>
                    <a:pt x="0" y="148"/>
                  </a:lnTo>
                  <a:lnTo>
                    <a:pt x="931" y="711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8"/>
            <p:cNvSpPr/>
            <p:nvPr/>
          </p:nvSpPr>
          <p:spPr>
            <a:xfrm>
              <a:off x="2802625" y="25094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31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8"/>
            <p:cNvSpPr/>
            <p:nvPr/>
          </p:nvSpPr>
          <p:spPr>
            <a:xfrm>
              <a:off x="2885875" y="25578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8"/>
            <p:cNvSpPr/>
            <p:nvPr/>
          </p:nvSpPr>
          <p:spPr>
            <a:xfrm>
              <a:off x="2832600" y="2540675"/>
              <a:ext cx="53300" cy="34300"/>
            </a:xfrm>
            <a:custGeom>
              <a:avLst/>
              <a:gdLst/>
              <a:ahLst/>
              <a:cxnLst/>
              <a:rect l="l" t="t" r="r" b="b"/>
              <a:pathLst>
                <a:path w="2132" h="1372" extrusionOk="0">
                  <a:moveTo>
                    <a:pt x="1" y="0"/>
                  </a:moveTo>
                  <a:lnTo>
                    <a:pt x="1" y="147"/>
                  </a:lnTo>
                  <a:lnTo>
                    <a:pt x="2131" y="1371"/>
                  </a:lnTo>
                  <a:lnTo>
                    <a:pt x="2131" y="12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8"/>
            <p:cNvSpPr/>
            <p:nvPr/>
          </p:nvSpPr>
          <p:spPr>
            <a:xfrm>
              <a:off x="2832600" y="2526575"/>
              <a:ext cx="77175" cy="44725"/>
            </a:xfrm>
            <a:custGeom>
              <a:avLst/>
              <a:gdLst/>
              <a:ahLst/>
              <a:cxnLst/>
              <a:rect l="l" t="t" r="r" b="b"/>
              <a:pathLst>
                <a:path w="3087" h="1789" extrusionOk="0">
                  <a:moveTo>
                    <a:pt x="956" y="1"/>
                  </a:moveTo>
                  <a:lnTo>
                    <a:pt x="1" y="564"/>
                  </a:lnTo>
                  <a:lnTo>
                    <a:pt x="2131" y="1788"/>
                  </a:lnTo>
                  <a:lnTo>
                    <a:pt x="3086" y="125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8"/>
            <p:cNvSpPr/>
            <p:nvPr/>
          </p:nvSpPr>
          <p:spPr>
            <a:xfrm>
              <a:off x="2584675" y="241882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8"/>
            <p:cNvSpPr/>
            <p:nvPr/>
          </p:nvSpPr>
          <p:spPr>
            <a:xfrm>
              <a:off x="2501400" y="2384550"/>
              <a:ext cx="83300" cy="52075"/>
            </a:xfrm>
            <a:custGeom>
              <a:avLst/>
              <a:gdLst/>
              <a:ahLst/>
              <a:cxnLst/>
              <a:rect l="l" t="t" r="r" b="b"/>
              <a:pathLst>
                <a:path w="3332" h="2083" extrusionOk="0">
                  <a:moveTo>
                    <a:pt x="1" y="1"/>
                  </a:moveTo>
                  <a:lnTo>
                    <a:pt x="1" y="148"/>
                  </a:lnTo>
                  <a:lnTo>
                    <a:pt x="3331" y="2082"/>
                  </a:lnTo>
                  <a:lnTo>
                    <a:pt x="3331" y="1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8"/>
            <p:cNvSpPr/>
            <p:nvPr/>
          </p:nvSpPr>
          <p:spPr>
            <a:xfrm>
              <a:off x="2501400" y="2370475"/>
              <a:ext cx="107175" cy="62475"/>
            </a:xfrm>
            <a:custGeom>
              <a:avLst/>
              <a:gdLst/>
              <a:ahLst/>
              <a:cxnLst/>
              <a:rect l="l" t="t" r="r" b="b"/>
              <a:pathLst>
                <a:path w="4287" h="2499" extrusionOk="0">
                  <a:moveTo>
                    <a:pt x="956" y="0"/>
                  </a:moveTo>
                  <a:lnTo>
                    <a:pt x="1" y="564"/>
                  </a:lnTo>
                  <a:lnTo>
                    <a:pt x="3331" y="2498"/>
                  </a:lnTo>
                  <a:lnTo>
                    <a:pt x="4286" y="1935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8"/>
            <p:cNvSpPr/>
            <p:nvPr/>
          </p:nvSpPr>
          <p:spPr>
            <a:xfrm>
              <a:off x="26146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25" y="564"/>
                  </a:lnTo>
                  <a:lnTo>
                    <a:pt x="0" y="711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8"/>
            <p:cNvSpPr/>
            <p:nvPr/>
          </p:nvSpPr>
          <p:spPr>
            <a:xfrm>
              <a:off x="2591400" y="243660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8"/>
            <p:cNvSpPr/>
            <p:nvPr/>
          </p:nvSpPr>
          <p:spPr>
            <a:xfrm>
              <a:off x="2591400" y="24225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8"/>
            <p:cNvSpPr/>
            <p:nvPr/>
          </p:nvSpPr>
          <p:spPr>
            <a:xfrm>
              <a:off x="2645275" y="24537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31" y="148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8"/>
            <p:cNvSpPr/>
            <p:nvPr/>
          </p:nvSpPr>
          <p:spPr>
            <a:xfrm>
              <a:off x="2621400" y="24537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8"/>
            <p:cNvSpPr/>
            <p:nvPr/>
          </p:nvSpPr>
          <p:spPr>
            <a:xfrm>
              <a:off x="2621400" y="2440275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077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8"/>
            <p:cNvSpPr/>
            <p:nvPr/>
          </p:nvSpPr>
          <p:spPr>
            <a:xfrm>
              <a:off x="267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8"/>
            <p:cNvSpPr/>
            <p:nvPr/>
          </p:nvSpPr>
          <p:spPr>
            <a:xfrm>
              <a:off x="2651400" y="24714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8"/>
            <p:cNvSpPr/>
            <p:nvPr/>
          </p:nvSpPr>
          <p:spPr>
            <a:xfrm>
              <a:off x="2651400" y="24574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8"/>
            <p:cNvSpPr/>
            <p:nvPr/>
          </p:nvSpPr>
          <p:spPr>
            <a:xfrm>
              <a:off x="2705275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8"/>
            <p:cNvSpPr/>
            <p:nvPr/>
          </p:nvSpPr>
          <p:spPr>
            <a:xfrm>
              <a:off x="2682000" y="24886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8"/>
            <p:cNvSpPr/>
            <p:nvPr/>
          </p:nvSpPr>
          <p:spPr>
            <a:xfrm>
              <a:off x="268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8"/>
            <p:cNvSpPr/>
            <p:nvPr/>
          </p:nvSpPr>
          <p:spPr>
            <a:xfrm>
              <a:off x="2735275" y="25057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8"/>
            <p:cNvSpPr/>
            <p:nvPr/>
          </p:nvSpPr>
          <p:spPr>
            <a:xfrm>
              <a:off x="2712000" y="25057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8"/>
            <p:cNvSpPr/>
            <p:nvPr/>
          </p:nvSpPr>
          <p:spPr>
            <a:xfrm>
              <a:off x="2712000" y="24923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8"/>
            <p:cNvSpPr/>
            <p:nvPr/>
          </p:nvSpPr>
          <p:spPr>
            <a:xfrm>
              <a:off x="27652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8"/>
            <p:cNvSpPr/>
            <p:nvPr/>
          </p:nvSpPr>
          <p:spPr>
            <a:xfrm>
              <a:off x="2742000" y="25235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8"/>
            <p:cNvSpPr/>
            <p:nvPr/>
          </p:nvSpPr>
          <p:spPr>
            <a:xfrm>
              <a:off x="2742000" y="25094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8"/>
            <p:cNvSpPr/>
            <p:nvPr/>
          </p:nvSpPr>
          <p:spPr>
            <a:xfrm>
              <a:off x="2795275" y="25406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5" y="0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8"/>
            <p:cNvSpPr/>
            <p:nvPr/>
          </p:nvSpPr>
          <p:spPr>
            <a:xfrm>
              <a:off x="2772000" y="25406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8"/>
            <p:cNvSpPr/>
            <p:nvPr/>
          </p:nvSpPr>
          <p:spPr>
            <a:xfrm>
              <a:off x="2772000" y="25272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8"/>
            <p:cNvSpPr/>
            <p:nvPr/>
          </p:nvSpPr>
          <p:spPr>
            <a:xfrm>
              <a:off x="2855875" y="2574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8"/>
            <p:cNvSpPr/>
            <p:nvPr/>
          </p:nvSpPr>
          <p:spPr>
            <a:xfrm>
              <a:off x="2802000" y="2557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1"/>
                  </a:moveTo>
                  <a:lnTo>
                    <a:pt x="1" y="172"/>
                  </a:lnTo>
                  <a:lnTo>
                    <a:pt x="2156" y="1397"/>
                  </a:lnTo>
                  <a:lnTo>
                    <a:pt x="2156" y="1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8"/>
            <p:cNvSpPr/>
            <p:nvPr/>
          </p:nvSpPr>
          <p:spPr>
            <a:xfrm>
              <a:off x="2802000" y="2544325"/>
              <a:ext cx="77775" cy="44725"/>
            </a:xfrm>
            <a:custGeom>
              <a:avLst/>
              <a:gdLst/>
              <a:ahLst/>
              <a:cxnLst/>
              <a:rect l="l" t="t" r="r" b="b"/>
              <a:pathLst>
                <a:path w="3111" h="1789" extrusionOk="0">
                  <a:moveTo>
                    <a:pt x="956" y="1"/>
                  </a:moveTo>
                  <a:lnTo>
                    <a:pt x="1" y="540"/>
                  </a:lnTo>
                  <a:lnTo>
                    <a:pt x="2156" y="1789"/>
                  </a:lnTo>
                  <a:lnTo>
                    <a:pt x="3111" y="1225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8"/>
            <p:cNvSpPr/>
            <p:nvPr/>
          </p:nvSpPr>
          <p:spPr>
            <a:xfrm>
              <a:off x="2494075" y="2401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4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8"/>
            <p:cNvSpPr/>
            <p:nvPr/>
          </p:nvSpPr>
          <p:spPr>
            <a:xfrm>
              <a:off x="2470800" y="2402300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8"/>
            <p:cNvSpPr/>
            <p:nvPr/>
          </p:nvSpPr>
          <p:spPr>
            <a:xfrm>
              <a:off x="2470800" y="23882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8"/>
            <p:cNvSpPr/>
            <p:nvPr/>
          </p:nvSpPr>
          <p:spPr>
            <a:xfrm>
              <a:off x="2524675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8"/>
            <p:cNvSpPr/>
            <p:nvPr/>
          </p:nvSpPr>
          <p:spPr>
            <a:xfrm>
              <a:off x="2500800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8"/>
            <p:cNvSpPr/>
            <p:nvPr/>
          </p:nvSpPr>
          <p:spPr>
            <a:xfrm>
              <a:off x="2500800" y="240537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8"/>
            <p:cNvSpPr/>
            <p:nvPr/>
          </p:nvSpPr>
          <p:spPr>
            <a:xfrm>
              <a:off x="2554675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8"/>
            <p:cNvSpPr/>
            <p:nvPr/>
          </p:nvSpPr>
          <p:spPr>
            <a:xfrm>
              <a:off x="2530800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8"/>
            <p:cNvSpPr/>
            <p:nvPr/>
          </p:nvSpPr>
          <p:spPr>
            <a:xfrm>
              <a:off x="2530800" y="24231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8"/>
            <p:cNvSpPr/>
            <p:nvPr/>
          </p:nvSpPr>
          <p:spPr>
            <a:xfrm>
              <a:off x="2704650" y="2523525"/>
              <a:ext cx="23925" cy="17775"/>
            </a:xfrm>
            <a:custGeom>
              <a:avLst/>
              <a:gdLst/>
              <a:ahLst/>
              <a:cxnLst/>
              <a:rect l="l" t="t" r="r" b="b"/>
              <a:pathLst>
                <a:path w="957" h="711" extrusionOk="0">
                  <a:moveTo>
                    <a:pt x="956" y="0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8"/>
            <p:cNvSpPr/>
            <p:nvPr/>
          </p:nvSpPr>
          <p:spPr>
            <a:xfrm>
              <a:off x="2560800" y="2454350"/>
              <a:ext cx="143875" cy="86950"/>
            </a:xfrm>
            <a:custGeom>
              <a:avLst/>
              <a:gdLst/>
              <a:ahLst/>
              <a:cxnLst/>
              <a:rect l="l" t="t" r="r" b="b"/>
              <a:pathLst>
                <a:path w="5755" h="3478" extrusionOk="0">
                  <a:moveTo>
                    <a:pt x="0" y="0"/>
                  </a:moveTo>
                  <a:lnTo>
                    <a:pt x="0" y="147"/>
                  </a:lnTo>
                  <a:lnTo>
                    <a:pt x="5755" y="3478"/>
                  </a:lnTo>
                  <a:lnTo>
                    <a:pt x="5755" y="3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8"/>
            <p:cNvSpPr/>
            <p:nvPr/>
          </p:nvSpPr>
          <p:spPr>
            <a:xfrm>
              <a:off x="2560800" y="2440275"/>
              <a:ext cx="167775" cy="96750"/>
            </a:xfrm>
            <a:custGeom>
              <a:avLst/>
              <a:gdLst/>
              <a:ahLst/>
              <a:cxnLst/>
              <a:rect l="l" t="t" r="r" b="b"/>
              <a:pathLst>
                <a:path w="6711" h="3870" extrusionOk="0">
                  <a:moveTo>
                    <a:pt x="955" y="0"/>
                  </a:moveTo>
                  <a:lnTo>
                    <a:pt x="0" y="563"/>
                  </a:lnTo>
                  <a:lnTo>
                    <a:pt x="5755" y="3869"/>
                  </a:lnTo>
                  <a:lnTo>
                    <a:pt x="6710" y="3330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8"/>
            <p:cNvSpPr/>
            <p:nvPr/>
          </p:nvSpPr>
          <p:spPr>
            <a:xfrm>
              <a:off x="2735275" y="25406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8"/>
            <p:cNvSpPr/>
            <p:nvPr/>
          </p:nvSpPr>
          <p:spPr>
            <a:xfrm>
              <a:off x="2711400" y="25412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8"/>
            <p:cNvSpPr/>
            <p:nvPr/>
          </p:nvSpPr>
          <p:spPr>
            <a:xfrm>
              <a:off x="2711400" y="25272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8"/>
            <p:cNvSpPr/>
            <p:nvPr/>
          </p:nvSpPr>
          <p:spPr>
            <a:xfrm>
              <a:off x="2765275" y="25578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8"/>
            <p:cNvSpPr/>
            <p:nvPr/>
          </p:nvSpPr>
          <p:spPr>
            <a:xfrm>
              <a:off x="2741400" y="25584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8"/>
            <p:cNvSpPr/>
            <p:nvPr/>
          </p:nvSpPr>
          <p:spPr>
            <a:xfrm>
              <a:off x="2741400" y="25443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910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8"/>
            <p:cNvSpPr/>
            <p:nvPr/>
          </p:nvSpPr>
          <p:spPr>
            <a:xfrm>
              <a:off x="2825275" y="2592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8"/>
            <p:cNvSpPr/>
            <p:nvPr/>
          </p:nvSpPr>
          <p:spPr>
            <a:xfrm>
              <a:off x="2771400" y="257555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0" y="1"/>
                  </a:moveTo>
                  <a:lnTo>
                    <a:pt x="0" y="172"/>
                  </a:lnTo>
                  <a:lnTo>
                    <a:pt x="2155" y="1397"/>
                  </a:lnTo>
                  <a:lnTo>
                    <a:pt x="2155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8"/>
            <p:cNvSpPr/>
            <p:nvPr/>
          </p:nvSpPr>
          <p:spPr>
            <a:xfrm>
              <a:off x="2771400" y="2562100"/>
              <a:ext cx="77775" cy="44700"/>
            </a:xfrm>
            <a:custGeom>
              <a:avLst/>
              <a:gdLst/>
              <a:ahLst/>
              <a:cxnLst/>
              <a:rect l="l" t="t" r="r" b="b"/>
              <a:pathLst>
                <a:path w="3111" h="1788" extrusionOk="0">
                  <a:moveTo>
                    <a:pt x="955" y="0"/>
                  </a:moveTo>
                  <a:lnTo>
                    <a:pt x="0" y="539"/>
                  </a:lnTo>
                  <a:lnTo>
                    <a:pt x="2155" y="1788"/>
                  </a:lnTo>
                  <a:lnTo>
                    <a:pt x="3110" y="122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8"/>
            <p:cNvSpPr/>
            <p:nvPr/>
          </p:nvSpPr>
          <p:spPr>
            <a:xfrm>
              <a:off x="2677725" y="2068650"/>
              <a:ext cx="274300" cy="356325"/>
            </a:xfrm>
            <a:custGeom>
              <a:avLst/>
              <a:gdLst/>
              <a:ahLst/>
              <a:cxnLst/>
              <a:rect l="l" t="t" r="r" b="b"/>
              <a:pathLst>
                <a:path w="10972" h="14253" extrusionOk="0">
                  <a:moveTo>
                    <a:pt x="1" y="1"/>
                  </a:moveTo>
                  <a:lnTo>
                    <a:pt x="1" y="7910"/>
                  </a:lnTo>
                  <a:lnTo>
                    <a:pt x="10971" y="14253"/>
                  </a:lnTo>
                  <a:lnTo>
                    <a:pt x="10971" y="6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8"/>
            <p:cNvSpPr/>
            <p:nvPr/>
          </p:nvSpPr>
          <p:spPr>
            <a:xfrm>
              <a:off x="2835050" y="2189275"/>
              <a:ext cx="97975" cy="194700"/>
            </a:xfrm>
            <a:custGeom>
              <a:avLst/>
              <a:gdLst/>
              <a:ahLst/>
              <a:cxnLst/>
              <a:rect l="l" t="t" r="r" b="b"/>
              <a:pathLst>
                <a:path w="3919" h="7788" extrusionOk="0">
                  <a:moveTo>
                    <a:pt x="1" y="0"/>
                  </a:moveTo>
                  <a:lnTo>
                    <a:pt x="1" y="5510"/>
                  </a:lnTo>
                  <a:lnTo>
                    <a:pt x="3919" y="7787"/>
                  </a:lnTo>
                  <a:lnTo>
                    <a:pt x="3919" y="2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8"/>
            <p:cNvSpPr/>
            <p:nvPr/>
          </p:nvSpPr>
          <p:spPr>
            <a:xfrm>
              <a:off x="2704650" y="2113950"/>
              <a:ext cx="110225" cy="71675"/>
            </a:xfrm>
            <a:custGeom>
              <a:avLst/>
              <a:gdLst/>
              <a:ahLst/>
              <a:cxnLst/>
              <a:rect l="l" t="t" r="r" b="b"/>
              <a:pathLst>
                <a:path w="4409" h="2867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8"/>
            <p:cNvSpPr/>
            <p:nvPr/>
          </p:nvSpPr>
          <p:spPr>
            <a:xfrm>
              <a:off x="2704650" y="21329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8"/>
                  </a:lnTo>
                  <a:lnTo>
                    <a:pt x="4409" y="2865"/>
                  </a:lnTo>
                  <a:lnTo>
                    <a:pt x="4409" y="25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8"/>
            <p:cNvSpPr/>
            <p:nvPr/>
          </p:nvSpPr>
          <p:spPr>
            <a:xfrm>
              <a:off x="2704650" y="21513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8"/>
            <p:cNvSpPr/>
            <p:nvPr/>
          </p:nvSpPr>
          <p:spPr>
            <a:xfrm>
              <a:off x="2704650" y="2170275"/>
              <a:ext cx="110225" cy="71050"/>
            </a:xfrm>
            <a:custGeom>
              <a:avLst/>
              <a:gdLst/>
              <a:ahLst/>
              <a:cxnLst/>
              <a:rect l="l" t="t" r="r" b="b"/>
              <a:pathLst>
                <a:path w="4409" h="2842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41"/>
                  </a:lnTo>
                  <a:lnTo>
                    <a:pt x="4409" y="25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8"/>
            <p:cNvSpPr/>
            <p:nvPr/>
          </p:nvSpPr>
          <p:spPr>
            <a:xfrm>
              <a:off x="2704650" y="21886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8"/>
            <p:cNvSpPr/>
            <p:nvPr/>
          </p:nvSpPr>
          <p:spPr>
            <a:xfrm>
              <a:off x="2704650" y="2207025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43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8"/>
            <p:cNvSpPr/>
            <p:nvPr/>
          </p:nvSpPr>
          <p:spPr>
            <a:xfrm>
              <a:off x="2704650" y="2244350"/>
              <a:ext cx="76550" cy="52675"/>
            </a:xfrm>
            <a:custGeom>
              <a:avLst/>
              <a:gdLst/>
              <a:ahLst/>
              <a:cxnLst/>
              <a:rect l="l" t="t" r="r" b="b"/>
              <a:pathLst>
                <a:path w="3062" h="2107" extrusionOk="0">
                  <a:moveTo>
                    <a:pt x="1" y="1"/>
                  </a:moveTo>
                  <a:lnTo>
                    <a:pt x="1" y="344"/>
                  </a:lnTo>
                  <a:lnTo>
                    <a:pt x="3062" y="2107"/>
                  </a:lnTo>
                  <a:lnTo>
                    <a:pt x="3062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8"/>
            <p:cNvSpPr/>
            <p:nvPr/>
          </p:nvSpPr>
          <p:spPr>
            <a:xfrm>
              <a:off x="2704650" y="22260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9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8"/>
            <p:cNvSpPr/>
            <p:nvPr/>
          </p:nvSpPr>
          <p:spPr>
            <a:xfrm>
              <a:off x="2847300" y="2225375"/>
              <a:ext cx="57575" cy="74725"/>
            </a:xfrm>
            <a:custGeom>
              <a:avLst/>
              <a:gdLst/>
              <a:ahLst/>
              <a:cxnLst/>
              <a:rect l="l" t="t" r="r" b="b"/>
              <a:pathLst>
                <a:path w="2303" h="2989" extrusionOk="0">
                  <a:moveTo>
                    <a:pt x="1152" y="1"/>
                  </a:moveTo>
                  <a:lnTo>
                    <a:pt x="1" y="1641"/>
                  </a:lnTo>
                  <a:lnTo>
                    <a:pt x="2303" y="2988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8"/>
            <p:cNvSpPr/>
            <p:nvPr/>
          </p:nvSpPr>
          <p:spPr>
            <a:xfrm>
              <a:off x="2869950" y="2251100"/>
              <a:ext cx="58200" cy="74700"/>
            </a:xfrm>
            <a:custGeom>
              <a:avLst/>
              <a:gdLst/>
              <a:ahLst/>
              <a:cxnLst/>
              <a:rect l="l" t="t" r="r" b="b"/>
              <a:pathLst>
                <a:path w="2328" h="2988" extrusionOk="0">
                  <a:moveTo>
                    <a:pt x="1176" y="0"/>
                  </a:moveTo>
                  <a:lnTo>
                    <a:pt x="1" y="1641"/>
                  </a:lnTo>
                  <a:lnTo>
                    <a:pt x="2327" y="298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8"/>
            <p:cNvSpPr/>
            <p:nvPr/>
          </p:nvSpPr>
          <p:spPr>
            <a:xfrm>
              <a:off x="2876700" y="2293275"/>
              <a:ext cx="45325" cy="58300"/>
            </a:xfrm>
            <a:custGeom>
              <a:avLst/>
              <a:gdLst/>
              <a:ahLst/>
              <a:cxnLst/>
              <a:rect l="l" t="t" r="r" b="b"/>
              <a:pathLst>
                <a:path w="1813" h="2332" extrusionOk="0">
                  <a:moveTo>
                    <a:pt x="496" y="0"/>
                  </a:moveTo>
                  <a:cubicBezTo>
                    <a:pt x="198" y="0"/>
                    <a:pt x="0" y="240"/>
                    <a:pt x="0" y="640"/>
                  </a:cubicBezTo>
                  <a:cubicBezTo>
                    <a:pt x="0" y="1227"/>
                    <a:pt x="392" y="1913"/>
                    <a:pt x="906" y="2207"/>
                  </a:cubicBezTo>
                  <a:cubicBezTo>
                    <a:pt x="1048" y="2292"/>
                    <a:pt x="1184" y="2332"/>
                    <a:pt x="1305" y="2332"/>
                  </a:cubicBezTo>
                  <a:cubicBezTo>
                    <a:pt x="1602" y="2332"/>
                    <a:pt x="1812" y="2093"/>
                    <a:pt x="1812" y="1693"/>
                  </a:cubicBezTo>
                  <a:cubicBezTo>
                    <a:pt x="1812" y="1105"/>
                    <a:pt x="1396" y="419"/>
                    <a:pt x="906" y="125"/>
                  </a:cubicBezTo>
                  <a:cubicBezTo>
                    <a:pt x="757" y="40"/>
                    <a:pt x="618" y="0"/>
                    <a:pt x="496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8"/>
            <p:cNvSpPr/>
            <p:nvPr/>
          </p:nvSpPr>
          <p:spPr>
            <a:xfrm>
              <a:off x="3933950" y="178827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0"/>
                  </a:moveTo>
                  <a:lnTo>
                    <a:pt x="1176" y="1372"/>
                  </a:lnTo>
                  <a:lnTo>
                    <a:pt x="1764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8"/>
            <p:cNvSpPr/>
            <p:nvPr/>
          </p:nvSpPr>
          <p:spPr>
            <a:xfrm>
              <a:off x="3933950" y="178827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0"/>
                  </a:moveTo>
                  <a:lnTo>
                    <a:pt x="319" y="392"/>
                  </a:lnTo>
                  <a:lnTo>
                    <a:pt x="491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8"/>
            <p:cNvSpPr/>
            <p:nvPr/>
          </p:nvSpPr>
          <p:spPr>
            <a:xfrm>
              <a:off x="3960275" y="1796475"/>
              <a:ext cx="234500" cy="151600"/>
            </a:xfrm>
            <a:custGeom>
              <a:avLst/>
              <a:gdLst/>
              <a:ahLst/>
              <a:cxnLst/>
              <a:rect l="l" t="t" r="r" b="b"/>
              <a:pathLst>
                <a:path w="9380" h="6064" extrusionOk="0">
                  <a:moveTo>
                    <a:pt x="620" y="1"/>
                  </a:moveTo>
                  <a:cubicBezTo>
                    <a:pt x="563" y="1"/>
                    <a:pt x="495" y="18"/>
                    <a:pt x="417" y="64"/>
                  </a:cubicBezTo>
                  <a:cubicBezTo>
                    <a:pt x="197" y="187"/>
                    <a:pt x="1" y="505"/>
                    <a:pt x="1" y="774"/>
                  </a:cubicBezTo>
                  <a:cubicBezTo>
                    <a:pt x="1" y="897"/>
                    <a:pt x="50" y="995"/>
                    <a:pt x="123" y="1044"/>
                  </a:cubicBezTo>
                  <a:lnTo>
                    <a:pt x="8792" y="6064"/>
                  </a:lnTo>
                  <a:cubicBezTo>
                    <a:pt x="8719" y="6015"/>
                    <a:pt x="8670" y="5941"/>
                    <a:pt x="8670" y="5794"/>
                  </a:cubicBezTo>
                  <a:cubicBezTo>
                    <a:pt x="8670" y="5550"/>
                    <a:pt x="8841" y="5231"/>
                    <a:pt x="9086" y="5084"/>
                  </a:cubicBezTo>
                  <a:cubicBezTo>
                    <a:pt x="9140" y="5044"/>
                    <a:pt x="9194" y="5026"/>
                    <a:pt x="9248" y="5026"/>
                  </a:cubicBezTo>
                  <a:cubicBezTo>
                    <a:pt x="9292" y="5026"/>
                    <a:pt x="9336" y="5038"/>
                    <a:pt x="9380" y="5060"/>
                  </a:cubicBezTo>
                  <a:lnTo>
                    <a:pt x="711" y="15"/>
                  </a:lnTo>
                  <a:cubicBezTo>
                    <a:pt x="684" y="6"/>
                    <a:pt x="654" y="1"/>
                    <a:pt x="620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8"/>
            <p:cNvSpPr/>
            <p:nvPr/>
          </p:nvSpPr>
          <p:spPr>
            <a:xfrm>
              <a:off x="4177000" y="1922275"/>
              <a:ext cx="20850" cy="26500"/>
            </a:xfrm>
            <a:custGeom>
              <a:avLst/>
              <a:gdLst/>
              <a:ahLst/>
              <a:cxnLst/>
              <a:rect l="l" t="t" r="r" b="b"/>
              <a:pathLst>
                <a:path w="834" h="1060" extrusionOk="0">
                  <a:moveTo>
                    <a:pt x="592" y="0"/>
                  </a:moveTo>
                  <a:cubicBezTo>
                    <a:pt x="539" y="0"/>
                    <a:pt x="480" y="17"/>
                    <a:pt x="417" y="52"/>
                  </a:cubicBezTo>
                  <a:cubicBezTo>
                    <a:pt x="172" y="199"/>
                    <a:pt x="1" y="518"/>
                    <a:pt x="1" y="762"/>
                  </a:cubicBezTo>
                  <a:cubicBezTo>
                    <a:pt x="1" y="954"/>
                    <a:pt x="88" y="1059"/>
                    <a:pt x="227" y="1059"/>
                  </a:cubicBezTo>
                  <a:cubicBezTo>
                    <a:pt x="282" y="1059"/>
                    <a:pt x="347" y="1042"/>
                    <a:pt x="417" y="1007"/>
                  </a:cubicBezTo>
                  <a:cubicBezTo>
                    <a:pt x="637" y="885"/>
                    <a:pt x="833" y="567"/>
                    <a:pt x="833" y="297"/>
                  </a:cubicBezTo>
                  <a:cubicBezTo>
                    <a:pt x="816" y="105"/>
                    <a:pt x="723" y="0"/>
                    <a:pt x="592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8"/>
            <p:cNvSpPr/>
            <p:nvPr/>
          </p:nvSpPr>
          <p:spPr>
            <a:xfrm>
              <a:off x="4036800" y="180602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1"/>
                  </a:moveTo>
                  <a:lnTo>
                    <a:pt x="1201" y="1372"/>
                  </a:lnTo>
                  <a:lnTo>
                    <a:pt x="1764" y="3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8"/>
            <p:cNvSpPr/>
            <p:nvPr/>
          </p:nvSpPr>
          <p:spPr>
            <a:xfrm>
              <a:off x="4036800" y="180602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1"/>
                  </a:moveTo>
                  <a:lnTo>
                    <a:pt x="344" y="392"/>
                  </a:lnTo>
                  <a:lnTo>
                    <a:pt x="491" y="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8"/>
            <p:cNvSpPr/>
            <p:nvPr/>
          </p:nvSpPr>
          <p:spPr>
            <a:xfrm>
              <a:off x="4063750" y="1814350"/>
              <a:ext cx="157350" cy="107400"/>
            </a:xfrm>
            <a:custGeom>
              <a:avLst/>
              <a:gdLst/>
              <a:ahLst/>
              <a:cxnLst/>
              <a:rect l="l" t="t" r="r" b="b"/>
              <a:pathLst>
                <a:path w="6294" h="4296" extrusionOk="0">
                  <a:moveTo>
                    <a:pt x="6278" y="3259"/>
                  </a:moveTo>
                  <a:lnTo>
                    <a:pt x="6294" y="3267"/>
                  </a:lnTo>
                  <a:cubicBezTo>
                    <a:pt x="6289" y="3264"/>
                    <a:pt x="6284" y="3261"/>
                    <a:pt x="6278" y="3259"/>
                  </a:cubicBezTo>
                  <a:close/>
                  <a:moveTo>
                    <a:pt x="572" y="1"/>
                  </a:moveTo>
                  <a:cubicBezTo>
                    <a:pt x="519" y="1"/>
                    <a:pt x="459" y="19"/>
                    <a:pt x="392" y="59"/>
                  </a:cubicBezTo>
                  <a:cubicBezTo>
                    <a:pt x="172" y="182"/>
                    <a:pt x="0" y="500"/>
                    <a:pt x="0" y="770"/>
                  </a:cubicBezTo>
                  <a:cubicBezTo>
                    <a:pt x="0" y="892"/>
                    <a:pt x="25" y="990"/>
                    <a:pt x="98" y="1039"/>
                  </a:cubicBezTo>
                  <a:lnTo>
                    <a:pt x="5706" y="4296"/>
                  </a:lnTo>
                  <a:cubicBezTo>
                    <a:pt x="5632" y="4247"/>
                    <a:pt x="5584" y="4149"/>
                    <a:pt x="5584" y="4026"/>
                  </a:cubicBezTo>
                  <a:cubicBezTo>
                    <a:pt x="5584" y="3757"/>
                    <a:pt x="5755" y="3439"/>
                    <a:pt x="6000" y="3292"/>
                  </a:cubicBezTo>
                  <a:cubicBezTo>
                    <a:pt x="6060" y="3262"/>
                    <a:pt x="6130" y="3241"/>
                    <a:pt x="6192" y="3241"/>
                  </a:cubicBezTo>
                  <a:cubicBezTo>
                    <a:pt x="6224" y="3241"/>
                    <a:pt x="6253" y="3246"/>
                    <a:pt x="6278" y="3259"/>
                  </a:cubicBezTo>
                  <a:lnTo>
                    <a:pt x="6278" y="3259"/>
                  </a:lnTo>
                  <a:lnTo>
                    <a:pt x="686" y="35"/>
                  </a:lnTo>
                  <a:cubicBezTo>
                    <a:pt x="653" y="13"/>
                    <a:pt x="615" y="1"/>
                    <a:pt x="572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8"/>
            <p:cNvSpPr/>
            <p:nvPr/>
          </p:nvSpPr>
          <p:spPr>
            <a:xfrm>
              <a:off x="4203325" y="1895325"/>
              <a:ext cx="20850" cy="26800"/>
            </a:xfrm>
            <a:custGeom>
              <a:avLst/>
              <a:gdLst/>
              <a:ahLst/>
              <a:cxnLst/>
              <a:rect l="l" t="t" r="r" b="b"/>
              <a:pathLst>
                <a:path w="834" h="1072" extrusionOk="0">
                  <a:moveTo>
                    <a:pt x="596" y="1"/>
                  </a:moveTo>
                  <a:cubicBezTo>
                    <a:pt x="541" y="1"/>
                    <a:pt x="480" y="18"/>
                    <a:pt x="417" y="53"/>
                  </a:cubicBezTo>
                  <a:cubicBezTo>
                    <a:pt x="172" y="200"/>
                    <a:pt x="1" y="518"/>
                    <a:pt x="1" y="787"/>
                  </a:cubicBezTo>
                  <a:cubicBezTo>
                    <a:pt x="1" y="960"/>
                    <a:pt x="85" y="1071"/>
                    <a:pt x="221" y="1071"/>
                  </a:cubicBezTo>
                  <a:cubicBezTo>
                    <a:pt x="278" y="1071"/>
                    <a:pt x="344" y="1051"/>
                    <a:pt x="417" y="1008"/>
                  </a:cubicBezTo>
                  <a:cubicBezTo>
                    <a:pt x="637" y="885"/>
                    <a:pt x="833" y="567"/>
                    <a:pt x="833" y="298"/>
                  </a:cubicBezTo>
                  <a:cubicBezTo>
                    <a:pt x="833" y="106"/>
                    <a:pt x="734" y="1"/>
                    <a:pt x="596" y="1"/>
                  </a:cubicBez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8"/>
            <p:cNvSpPr/>
            <p:nvPr/>
          </p:nvSpPr>
          <p:spPr>
            <a:xfrm>
              <a:off x="3896000" y="1850725"/>
              <a:ext cx="33075" cy="47775"/>
            </a:xfrm>
            <a:custGeom>
              <a:avLst/>
              <a:gdLst/>
              <a:ahLst/>
              <a:cxnLst/>
              <a:rect l="l" t="t" r="r" b="b"/>
              <a:pathLst>
                <a:path w="1323" h="1911" extrusionOk="0">
                  <a:moveTo>
                    <a:pt x="25" y="0"/>
                  </a:moveTo>
                  <a:lnTo>
                    <a:pt x="1" y="1078"/>
                  </a:lnTo>
                  <a:cubicBezTo>
                    <a:pt x="1" y="1127"/>
                    <a:pt x="50" y="1176"/>
                    <a:pt x="99" y="1200"/>
                  </a:cubicBezTo>
                  <a:lnTo>
                    <a:pt x="1323" y="1910"/>
                  </a:lnTo>
                  <a:lnTo>
                    <a:pt x="1323" y="833"/>
                  </a:lnTo>
                  <a:lnTo>
                    <a:pt x="99" y="123"/>
                  </a:lnTo>
                  <a:cubicBezTo>
                    <a:pt x="50" y="98"/>
                    <a:pt x="25" y="49"/>
                    <a:pt x="25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8"/>
            <p:cNvSpPr/>
            <p:nvPr/>
          </p:nvSpPr>
          <p:spPr>
            <a:xfrm>
              <a:off x="3929050" y="184765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3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00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8"/>
            <p:cNvSpPr/>
            <p:nvPr/>
          </p:nvSpPr>
          <p:spPr>
            <a:xfrm>
              <a:off x="3895400" y="1828975"/>
              <a:ext cx="74100" cy="42575"/>
            </a:xfrm>
            <a:custGeom>
              <a:avLst/>
              <a:gdLst/>
              <a:ahLst/>
              <a:cxnLst/>
              <a:rect l="l" t="t" r="r" b="b"/>
              <a:pathLst>
                <a:path w="2964" h="1703" extrusionOk="0">
                  <a:moveTo>
                    <a:pt x="1543" y="1"/>
                  </a:moveTo>
                  <a:cubicBezTo>
                    <a:pt x="1463" y="1"/>
                    <a:pt x="1384" y="13"/>
                    <a:pt x="1322" y="38"/>
                  </a:cubicBezTo>
                  <a:lnTo>
                    <a:pt x="123" y="748"/>
                  </a:lnTo>
                  <a:cubicBezTo>
                    <a:pt x="0" y="821"/>
                    <a:pt x="0" y="919"/>
                    <a:pt x="123" y="993"/>
                  </a:cubicBezTo>
                  <a:lnTo>
                    <a:pt x="1347" y="1703"/>
                  </a:lnTo>
                  <a:lnTo>
                    <a:pt x="2963" y="748"/>
                  </a:lnTo>
                  <a:lnTo>
                    <a:pt x="1763" y="38"/>
                  </a:lnTo>
                  <a:cubicBezTo>
                    <a:pt x="1702" y="13"/>
                    <a:pt x="1622" y="1"/>
                    <a:pt x="1543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8"/>
            <p:cNvSpPr/>
            <p:nvPr/>
          </p:nvSpPr>
          <p:spPr>
            <a:xfrm>
              <a:off x="3950475" y="185990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2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8"/>
            <p:cNvSpPr/>
            <p:nvPr/>
          </p:nvSpPr>
          <p:spPr>
            <a:xfrm>
              <a:off x="3929050" y="1871525"/>
              <a:ext cx="21450" cy="39225"/>
            </a:xfrm>
            <a:custGeom>
              <a:avLst/>
              <a:gdLst/>
              <a:ahLst/>
              <a:cxnLst/>
              <a:rect l="l" t="t" r="r" b="b"/>
              <a:pathLst>
                <a:path w="858" h="1569" extrusionOk="0">
                  <a:moveTo>
                    <a:pt x="1" y="1"/>
                  </a:moveTo>
                  <a:lnTo>
                    <a:pt x="1" y="1078"/>
                  </a:lnTo>
                  <a:lnTo>
                    <a:pt x="858" y="1568"/>
                  </a:lnTo>
                  <a:lnTo>
                    <a:pt x="858" y="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8"/>
            <p:cNvSpPr/>
            <p:nvPr/>
          </p:nvSpPr>
          <p:spPr>
            <a:xfrm>
              <a:off x="3929050" y="1847650"/>
              <a:ext cx="61875" cy="36150"/>
            </a:xfrm>
            <a:custGeom>
              <a:avLst/>
              <a:gdLst/>
              <a:ahLst/>
              <a:cxnLst/>
              <a:rect l="l" t="t" r="r" b="b"/>
              <a:pathLst>
                <a:path w="2475" h="1446" extrusionOk="0">
                  <a:moveTo>
                    <a:pt x="1617" y="1"/>
                  </a:moveTo>
                  <a:lnTo>
                    <a:pt x="1" y="956"/>
                  </a:lnTo>
                  <a:lnTo>
                    <a:pt x="858" y="1446"/>
                  </a:lnTo>
                  <a:lnTo>
                    <a:pt x="2474" y="491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8"/>
            <p:cNvSpPr/>
            <p:nvPr/>
          </p:nvSpPr>
          <p:spPr>
            <a:xfrm>
              <a:off x="3950475" y="1880725"/>
              <a:ext cx="72900" cy="49150"/>
            </a:xfrm>
            <a:custGeom>
              <a:avLst/>
              <a:gdLst/>
              <a:ahLst/>
              <a:cxnLst/>
              <a:rect l="l" t="t" r="r" b="b"/>
              <a:pathLst>
                <a:path w="2916" h="1966" extrusionOk="0">
                  <a:moveTo>
                    <a:pt x="2915" y="0"/>
                  </a:moveTo>
                  <a:cubicBezTo>
                    <a:pt x="2915" y="49"/>
                    <a:pt x="2891" y="98"/>
                    <a:pt x="2842" y="123"/>
                  </a:cubicBezTo>
                  <a:lnTo>
                    <a:pt x="1642" y="833"/>
                  </a:lnTo>
                  <a:cubicBezTo>
                    <a:pt x="1580" y="857"/>
                    <a:pt x="1501" y="869"/>
                    <a:pt x="1421" y="869"/>
                  </a:cubicBezTo>
                  <a:cubicBezTo>
                    <a:pt x="1342" y="869"/>
                    <a:pt x="1262" y="857"/>
                    <a:pt x="1201" y="833"/>
                  </a:cubicBezTo>
                  <a:lnTo>
                    <a:pt x="1" y="123"/>
                  </a:lnTo>
                  <a:lnTo>
                    <a:pt x="1" y="1200"/>
                  </a:lnTo>
                  <a:lnTo>
                    <a:pt x="1201" y="1910"/>
                  </a:lnTo>
                  <a:cubicBezTo>
                    <a:pt x="1262" y="1947"/>
                    <a:pt x="1342" y="1965"/>
                    <a:pt x="1418" y="1965"/>
                  </a:cubicBezTo>
                  <a:cubicBezTo>
                    <a:pt x="1495" y="1965"/>
                    <a:pt x="1568" y="1947"/>
                    <a:pt x="1617" y="1910"/>
                  </a:cubicBezTo>
                  <a:lnTo>
                    <a:pt x="2842" y="1200"/>
                  </a:lnTo>
                  <a:cubicBezTo>
                    <a:pt x="2891" y="1176"/>
                    <a:pt x="2915" y="1127"/>
                    <a:pt x="2915" y="1078"/>
                  </a:cubicBezTo>
                  <a:lnTo>
                    <a:pt x="2915" y="0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8"/>
            <p:cNvSpPr/>
            <p:nvPr/>
          </p:nvSpPr>
          <p:spPr>
            <a:xfrm>
              <a:off x="3950475" y="1859900"/>
              <a:ext cx="74125" cy="42575"/>
            </a:xfrm>
            <a:custGeom>
              <a:avLst/>
              <a:gdLst/>
              <a:ahLst/>
              <a:cxnLst/>
              <a:rect l="l" t="t" r="r" b="b"/>
              <a:pathLst>
                <a:path w="2965" h="1703" extrusionOk="0">
                  <a:moveTo>
                    <a:pt x="1617" y="1"/>
                  </a:moveTo>
                  <a:lnTo>
                    <a:pt x="1" y="956"/>
                  </a:lnTo>
                  <a:lnTo>
                    <a:pt x="1201" y="1666"/>
                  </a:lnTo>
                  <a:cubicBezTo>
                    <a:pt x="1262" y="1690"/>
                    <a:pt x="1342" y="1702"/>
                    <a:pt x="1421" y="1702"/>
                  </a:cubicBezTo>
                  <a:cubicBezTo>
                    <a:pt x="1501" y="1702"/>
                    <a:pt x="1580" y="1690"/>
                    <a:pt x="1642" y="1666"/>
                  </a:cubicBezTo>
                  <a:lnTo>
                    <a:pt x="2842" y="956"/>
                  </a:lnTo>
                  <a:cubicBezTo>
                    <a:pt x="2964" y="882"/>
                    <a:pt x="2964" y="784"/>
                    <a:pt x="2842" y="711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8"/>
            <p:cNvSpPr/>
            <p:nvPr/>
          </p:nvSpPr>
          <p:spPr>
            <a:xfrm>
              <a:off x="3168100" y="1619625"/>
              <a:ext cx="747525" cy="427925"/>
            </a:xfrm>
            <a:custGeom>
              <a:avLst/>
              <a:gdLst/>
              <a:ahLst/>
              <a:cxnLst/>
              <a:rect l="l" t="t" r="r" b="b"/>
              <a:pathLst>
                <a:path w="29901" h="17117" extrusionOk="0">
                  <a:moveTo>
                    <a:pt x="18434" y="0"/>
                  </a:moveTo>
                  <a:cubicBezTo>
                    <a:pt x="18186" y="0"/>
                    <a:pt x="17951" y="51"/>
                    <a:pt x="17779" y="159"/>
                  </a:cubicBezTo>
                  <a:lnTo>
                    <a:pt x="417" y="10175"/>
                  </a:lnTo>
                  <a:cubicBezTo>
                    <a:pt x="0" y="10420"/>
                    <a:pt x="49" y="10811"/>
                    <a:pt x="515" y="11081"/>
                  </a:cubicBezTo>
                  <a:lnTo>
                    <a:pt x="10579" y="16884"/>
                  </a:lnTo>
                  <a:cubicBezTo>
                    <a:pt x="10839" y="17035"/>
                    <a:pt x="11168" y="17117"/>
                    <a:pt x="11481" y="17117"/>
                  </a:cubicBezTo>
                  <a:cubicBezTo>
                    <a:pt x="11727" y="17117"/>
                    <a:pt x="11963" y="17066"/>
                    <a:pt x="12146" y="16958"/>
                  </a:cubicBezTo>
                  <a:lnTo>
                    <a:pt x="29508" y="6942"/>
                  </a:lnTo>
                  <a:cubicBezTo>
                    <a:pt x="29900" y="6697"/>
                    <a:pt x="29851" y="6306"/>
                    <a:pt x="29386" y="6036"/>
                  </a:cubicBezTo>
                  <a:lnTo>
                    <a:pt x="19346" y="233"/>
                  </a:lnTo>
                  <a:cubicBezTo>
                    <a:pt x="19086" y="82"/>
                    <a:pt x="18749" y="0"/>
                    <a:pt x="18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8"/>
            <p:cNvSpPr/>
            <p:nvPr/>
          </p:nvSpPr>
          <p:spPr>
            <a:xfrm>
              <a:off x="3650500" y="1688475"/>
              <a:ext cx="194725" cy="112075"/>
            </a:xfrm>
            <a:custGeom>
              <a:avLst/>
              <a:gdLst/>
              <a:ahLst/>
              <a:cxnLst/>
              <a:rect l="l" t="t" r="r" b="b"/>
              <a:pathLst>
                <a:path w="7789" h="4483" extrusionOk="0">
                  <a:moveTo>
                    <a:pt x="1152" y="1"/>
                  </a:moveTo>
                  <a:lnTo>
                    <a:pt x="1" y="638"/>
                  </a:lnTo>
                  <a:lnTo>
                    <a:pt x="6637" y="4482"/>
                  </a:lnTo>
                  <a:lnTo>
                    <a:pt x="7788" y="382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8"/>
            <p:cNvSpPr/>
            <p:nvPr/>
          </p:nvSpPr>
          <p:spPr>
            <a:xfrm>
              <a:off x="3589300" y="1723375"/>
              <a:ext cx="194700" cy="112675"/>
            </a:xfrm>
            <a:custGeom>
              <a:avLst/>
              <a:gdLst/>
              <a:ahLst/>
              <a:cxnLst/>
              <a:rect l="l" t="t" r="r" b="b"/>
              <a:pathLst>
                <a:path w="7788" h="4507" extrusionOk="0">
                  <a:moveTo>
                    <a:pt x="1151" y="1"/>
                  </a:moveTo>
                  <a:lnTo>
                    <a:pt x="0" y="662"/>
                  </a:lnTo>
                  <a:lnTo>
                    <a:pt x="6661" y="4507"/>
                  </a:lnTo>
                  <a:lnTo>
                    <a:pt x="7787" y="3845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8"/>
            <p:cNvSpPr/>
            <p:nvPr/>
          </p:nvSpPr>
          <p:spPr>
            <a:xfrm>
              <a:off x="3528075" y="1758900"/>
              <a:ext cx="194700" cy="112050"/>
            </a:xfrm>
            <a:custGeom>
              <a:avLst/>
              <a:gdLst/>
              <a:ahLst/>
              <a:cxnLst/>
              <a:rect l="l" t="t" r="r" b="b"/>
              <a:pathLst>
                <a:path w="7788" h="4482" extrusionOk="0">
                  <a:moveTo>
                    <a:pt x="1151" y="0"/>
                  </a:moveTo>
                  <a:lnTo>
                    <a:pt x="0" y="661"/>
                  </a:lnTo>
                  <a:lnTo>
                    <a:pt x="6661" y="4481"/>
                  </a:lnTo>
                  <a:lnTo>
                    <a:pt x="7787" y="3845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8"/>
            <p:cNvSpPr/>
            <p:nvPr/>
          </p:nvSpPr>
          <p:spPr>
            <a:xfrm>
              <a:off x="3467450" y="1793775"/>
              <a:ext cx="194725" cy="112675"/>
            </a:xfrm>
            <a:custGeom>
              <a:avLst/>
              <a:gdLst/>
              <a:ahLst/>
              <a:cxnLst/>
              <a:rect l="l" t="t" r="r" b="b"/>
              <a:pathLst>
                <a:path w="7789" h="4507" extrusionOk="0">
                  <a:moveTo>
                    <a:pt x="1127" y="1"/>
                  </a:moveTo>
                  <a:lnTo>
                    <a:pt x="1" y="662"/>
                  </a:lnTo>
                  <a:lnTo>
                    <a:pt x="6637" y="4507"/>
                  </a:lnTo>
                  <a:lnTo>
                    <a:pt x="7788" y="3845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8"/>
            <p:cNvSpPr/>
            <p:nvPr/>
          </p:nvSpPr>
          <p:spPr>
            <a:xfrm>
              <a:off x="3406250" y="1829300"/>
              <a:ext cx="194700" cy="112650"/>
            </a:xfrm>
            <a:custGeom>
              <a:avLst/>
              <a:gdLst/>
              <a:ahLst/>
              <a:cxnLst/>
              <a:rect l="l" t="t" r="r" b="b"/>
              <a:pathLst>
                <a:path w="7788" h="4506" extrusionOk="0">
                  <a:moveTo>
                    <a:pt x="1127" y="0"/>
                  </a:moveTo>
                  <a:lnTo>
                    <a:pt x="0" y="661"/>
                  </a:lnTo>
                  <a:lnTo>
                    <a:pt x="6636" y="4506"/>
                  </a:lnTo>
                  <a:lnTo>
                    <a:pt x="7787" y="384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8"/>
            <p:cNvSpPr/>
            <p:nvPr/>
          </p:nvSpPr>
          <p:spPr>
            <a:xfrm>
              <a:off x="3650500" y="1688475"/>
              <a:ext cx="69825" cy="40450"/>
            </a:xfrm>
            <a:custGeom>
              <a:avLst/>
              <a:gdLst/>
              <a:ahLst/>
              <a:cxnLst/>
              <a:rect l="l" t="t" r="r" b="b"/>
              <a:pathLst>
                <a:path w="2793" h="1618" extrusionOk="0">
                  <a:moveTo>
                    <a:pt x="1152" y="1"/>
                  </a:moveTo>
                  <a:lnTo>
                    <a:pt x="1" y="638"/>
                  </a:lnTo>
                  <a:lnTo>
                    <a:pt x="1666" y="1617"/>
                  </a:lnTo>
                  <a:lnTo>
                    <a:pt x="2793" y="956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8"/>
            <p:cNvSpPr/>
            <p:nvPr/>
          </p:nvSpPr>
          <p:spPr>
            <a:xfrm>
              <a:off x="3589300" y="1723375"/>
              <a:ext cx="125525" cy="72275"/>
            </a:xfrm>
            <a:custGeom>
              <a:avLst/>
              <a:gdLst/>
              <a:ahLst/>
              <a:cxnLst/>
              <a:rect l="l" t="t" r="r" b="b"/>
              <a:pathLst>
                <a:path w="5021" h="2891" extrusionOk="0">
                  <a:moveTo>
                    <a:pt x="1151" y="1"/>
                  </a:moveTo>
                  <a:lnTo>
                    <a:pt x="0" y="662"/>
                  </a:lnTo>
                  <a:lnTo>
                    <a:pt x="3869" y="2890"/>
                  </a:lnTo>
                  <a:lnTo>
                    <a:pt x="5020" y="2254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8"/>
            <p:cNvSpPr/>
            <p:nvPr/>
          </p:nvSpPr>
          <p:spPr>
            <a:xfrm>
              <a:off x="3528075" y="1758900"/>
              <a:ext cx="99200" cy="56950"/>
            </a:xfrm>
            <a:custGeom>
              <a:avLst/>
              <a:gdLst/>
              <a:ahLst/>
              <a:cxnLst/>
              <a:rect l="l" t="t" r="r" b="b"/>
              <a:pathLst>
                <a:path w="3968" h="2278" extrusionOk="0">
                  <a:moveTo>
                    <a:pt x="1151" y="0"/>
                  </a:moveTo>
                  <a:lnTo>
                    <a:pt x="0" y="661"/>
                  </a:lnTo>
                  <a:lnTo>
                    <a:pt x="2841" y="2277"/>
                  </a:lnTo>
                  <a:lnTo>
                    <a:pt x="3967" y="161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8"/>
            <p:cNvSpPr/>
            <p:nvPr/>
          </p:nvSpPr>
          <p:spPr>
            <a:xfrm>
              <a:off x="3467450" y="1793775"/>
              <a:ext cx="148200" cy="85750"/>
            </a:xfrm>
            <a:custGeom>
              <a:avLst/>
              <a:gdLst/>
              <a:ahLst/>
              <a:cxnLst/>
              <a:rect l="l" t="t" r="r" b="b"/>
              <a:pathLst>
                <a:path w="5928" h="3430" extrusionOk="0">
                  <a:moveTo>
                    <a:pt x="1127" y="1"/>
                  </a:moveTo>
                  <a:lnTo>
                    <a:pt x="1" y="662"/>
                  </a:lnTo>
                  <a:lnTo>
                    <a:pt x="4801" y="3429"/>
                  </a:lnTo>
                  <a:lnTo>
                    <a:pt x="5927" y="2768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8"/>
            <p:cNvSpPr/>
            <p:nvPr/>
          </p:nvSpPr>
          <p:spPr>
            <a:xfrm>
              <a:off x="3406250" y="1829300"/>
              <a:ext cx="169600" cy="97975"/>
            </a:xfrm>
            <a:custGeom>
              <a:avLst/>
              <a:gdLst/>
              <a:ahLst/>
              <a:cxnLst/>
              <a:rect l="l" t="t" r="r" b="b"/>
              <a:pathLst>
                <a:path w="6784" h="3919" extrusionOk="0">
                  <a:moveTo>
                    <a:pt x="1127" y="0"/>
                  </a:moveTo>
                  <a:lnTo>
                    <a:pt x="0" y="661"/>
                  </a:lnTo>
                  <a:lnTo>
                    <a:pt x="5657" y="3918"/>
                  </a:lnTo>
                  <a:lnTo>
                    <a:pt x="6783" y="3257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8"/>
            <p:cNvSpPr/>
            <p:nvPr/>
          </p:nvSpPr>
          <p:spPr>
            <a:xfrm>
              <a:off x="3440525" y="1950500"/>
              <a:ext cx="104100" cy="60650"/>
            </a:xfrm>
            <a:custGeom>
              <a:avLst/>
              <a:gdLst/>
              <a:ahLst/>
              <a:cxnLst/>
              <a:rect l="l" t="t" r="r" b="b"/>
              <a:pathLst>
                <a:path w="4164" h="2426" extrusionOk="0">
                  <a:moveTo>
                    <a:pt x="3698" y="1"/>
                  </a:moveTo>
                  <a:lnTo>
                    <a:pt x="1" y="2131"/>
                  </a:lnTo>
                  <a:lnTo>
                    <a:pt x="466" y="2425"/>
                  </a:lnTo>
                  <a:lnTo>
                    <a:pt x="4163" y="295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8"/>
            <p:cNvSpPr/>
            <p:nvPr/>
          </p:nvSpPr>
          <p:spPr>
            <a:xfrm>
              <a:off x="3412975" y="19346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3674" y="0"/>
                  </a:moveTo>
                  <a:lnTo>
                    <a:pt x="1" y="2130"/>
                  </a:lnTo>
                  <a:lnTo>
                    <a:pt x="466" y="2424"/>
                  </a:lnTo>
                  <a:lnTo>
                    <a:pt x="4164" y="294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8"/>
            <p:cNvSpPr/>
            <p:nvPr/>
          </p:nvSpPr>
          <p:spPr>
            <a:xfrm>
              <a:off x="3384825" y="1918675"/>
              <a:ext cx="104700" cy="60625"/>
            </a:xfrm>
            <a:custGeom>
              <a:avLst/>
              <a:gdLst/>
              <a:ahLst/>
              <a:cxnLst/>
              <a:rect l="l" t="t" r="r" b="b"/>
              <a:pathLst>
                <a:path w="4188" h="2425" extrusionOk="0">
                  <a:moveTo>
                    <a:pt x="3698" y="0"/>
                  </a:moveTo>
                  <a:lnTo>
                    <a:pt x="0" y="2131"/>
                  </a:lnTo>
                  <a:lnTo>
                    <a:pt x="490" y="2425"/>
                  </a:lnTo>
                  <a:lnTo>
                    <a:pt x="4188" y="270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8"/>
            <p:cNvSpPr/>
            <p:nvPr/>
          </p:nvSpPr>
          <p:spPr>
            <a:xfrm>
              <a:off x="3357275" y="1902750"/>
              <a:ext cx="104700" cy="60025"/>
            </a:xfrm>
            <a:custGeom>
              <a:avLst/>
              <a:gdLst/>
              <a:ahLst/>
              <a:cxnLst/>
              <a:rect l="l" t="t" r="r" b="b"/>
              <a:pathLst>
                <a:path w="4188" h="2401" extrusionOk="0">
                  <a:moveTo>
                    <a:pt x="3698" y="1"/>
                  </a:moveTo>
                  <a:lnTo>
                    <a:pt x="0" y="2131"/>
                  </a:lnTo>
                  <a:lnTo>
                    <a:pt x="490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8"/>
            <p:cNvSpPr/>
            <p:nvPr/>
          </p:nvSpPr>
          <p:spPr>
            <a:xfrm>
              <a:off x="3329725" y="1886850"/>
              <a:ext cx="104100" cy="60000"/>
            </a:xfrm>
            <a:custGeom>
              <a:avLst/>
              <a:gdLst/>
              <a:ahLst/>
              <a:cxnLst/>
              <a:rect l="l" t="t" r="r" b="b"/>
              <a:pathLst>
                <a:path w="4164" h="2400" extrusionOk="0">
                  <a:moveTo>
                    <a:pt x="3698" y="0"/>
                  </a:moveTo>
                  <a:lnTo>
                    <a:pt x="0" y="2130"/>
                  </a:lnTo>
                  <a:lnTo>
                    <a:pt x="465" y="2400"/>
                  </a:lnTo>
                  <a:lnTo>
                    <a:pt x="4163" y="269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8"/>
            <p:cNvSpPr/>
            <p:nvPr/>
          </p:nvSpPr>
          <p:spPr>
            <a:xfrm>
              <a:off x="3302175" y="1870925"/>
              <a:ext cx="104100" cy="60025"/>
            </a:xfrm>
            <a:custGeom>
              <a:avLst/>
              <a:gdLst/>
              <a:ahLst/>
              <a:cxnLst/>
              <a:rect l="l" t="t" r="r" b="b"/>
              <a:pathLst>
                <a:path w="4164" h="2401" extrusionOk="0">
                  <a:moveTo>
                    <a:pt x="3673" y="0"/>
                  </a:moveTo>
                  <a:lnTo>
                    <a:pt x="0" y="2131"/>
                  </a:lnTo>
                  <a:lnTo>
                    <a:pt x="466" y="2400"/>
                  </a:lnTo>
                  <a:lnTo>
                    <a:pt x="4163" y="270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8"/>
            <p:cNvSpPr/>
            <p:nvPr/>
          </p:nvSpPr>
          <p:spPr>
            <a:xfrm>
              <a:off x="3274625" y="1838475"/>
              <a:ext cx="76550" cy="44100"/>
            </a:xfrm>
            <a:custGeom>
              <a:avLst/>
              <a:gdLst/>
              <a:ahLst/>
              <a:cxnLst/>
              <a:rect l="l" t="t" r="r" b="b"/>
              <a:pathLst>
                <a:path w="3062" h="1764" extrusionOk="0">
                  <a:moveTo>
                    <a:pt x="2572" y="0"/>
                  </a:moveTo>
                  <a:lnTo>
                    <a:pt x="0" y="1494"/>
                  </a:lnTo>
                  <a:lnTo>
                    <a:pt x="466" y="1764"/>
                  </a:lnTo>
                  <a:lnTo>
                    <a:pt x="3061" y="294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8"/>
            <p:cNvSpPr/>
            <p:nvPr/>
          </p:nvSpPr>
          <p:spPr>
            <a:xfrm>
              <a:off x="3274000" y="1855000"/>
              <a:ext cx="104725" cy="60025"/>
            </a:xfrm>
            <a:custGeom>
              <a:avLst/>
              <a:gdLst/>
              <a:ahLst/>
              <a:cxnLst/>
              <a:rect l="l" t="t" r="r" b="b"/>
              <a:pathLst>
                <a:path w="4189" h="2401" extrusionOk="0">
                  <a:moveTo>
                    <a:pt x="3698" y="1"/>
                  </a:moveTo>
                  <a:lnTo>
                    <a:pt x="1" y="2131"/>
                  </a:lnTo>
                  <a:lnTo>
                    <a:pt x="491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8"/>
            <p:cNvSpPr/>
            <p:nvPr/>
          </p:nvSpPr>
          <p:spPr>
            <a:xfrm>
              <a:off x="3376850" y="1671350"/>
              <a:ext cx="285325" cy="164700"/>
            </a:xfrm>
            <a:custGeom>
              <a:avLst/>
              <a:gdLst/>
              <a:ahLst/>
              <a:cxnLst/>
              <a:rect l="l" t="t" r="r" b="b"/>
              <a:pathLst>
                <a:path w="11413" h="6588" extrusionOk="0">
                  <a:moveTo>
                    <a:pt x="10922" y="0"/>
                  </a:moveTo>
                  <a:lnTo>
                    <a:pt x="1" y="6294"/>
                  </a:lnTo>
                  <a:lnTo>
                    <a:pt x="491" y="6588"/>
                  </a:lnTo>
                  <a:lnTo>
                    <a:pt x="11412" y="294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8"/>
            <p:cNvSpPr/>
            <p:nvPr/>
          </p:nvSpPr>
          <p:spPr>
            <a:xfrm>
              <a:off x="3636425" y="1899700"/>
              <a:ext cx="304900" cy="175725"/>
            </a:xfrm>
            <a:custGeom>
              <a:avLst/>
              <a:gdLst/>
              <a:ahLst/>
              <a:cxnLst/>
              <a:rect l="l" t="t" r="r" b="b"/>
              <a:pathLst>
                <a:path w="12196" h="7029" extrusionOk="0">
                  <a:moveTo>
                    <a:pt x="7763" y="0"/>
                  </a:moveTo>
                  <a:lnTo>
                    <a:pt x="1" y="4482"/>
                  </a:lnTo>
                  <a:lnTo>
                    <a:pt x="4409" y="7028"/>
                  </a:lnTo>
                  <a:lnTo>
                    <a:pt x="12196" y="254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8"/>
            <p:cNvSpPr/>
            <p:nvPr/>
          </p:nvSpPr>
          <p:spPr>
            <a:xfrm>
              <a:off x="3746625" y="1963350"/>
              <a:ext cx="194700" cy="112075"/>
            </a:xfrm>
            <a:custGeom>
              <a:avLst/>
              <a:gdLst/>
              <a:ahLst/>
              <a:cxnLst/>
              <a:rect l="l" t="t" r="r" b="b"/>
              <a:pathLst>
                <a:path w="7788" h="4483" extrusionOk="0">
                  <a:moveTo>
                    <a:pt x="7788" y="1"/>
                  </a:moveTo>
                  <a:lnTo>
                    <a:pt x="858" y="515"/>
                  </a:lnTo>
                  <a:lnTo>
                    <a:pt x="1" y="4482"/>
                  </a:lnTo>
                  <a:lnTo>
                    <a:pt x="7788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8"/>
            <p:cNvSpPr/>
            <p:nvPr/>
          </p:nvSpPr>
          <p:spPr>
            <a:xfrm>
              <a:off x="3636425" y="1899700"/>
              <a:ext cx="194100" cy="112050"/>
            </a:xfrm>
            <a:custGeom>
              <a:avLst/>
              <a:gdLst/>
              <a:ahLst/>
              <a:cxnLst/>
              <a:rect l="l" t="t" r="r" b="b"/>
              <a:pathLst>
                <a:path w="7764" h="4482" extrusionOk="0">
                  <a:moveTo>
                    <a:pt x="7763" y="0"/>
                  </a:moveTo>
                  <a:lnTo>
                    <a:pt x="1" y="4482"/>
                  </a:lnTo>
                  <a:lnTo>
                    <a:pt x="6882" y="396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8"/>
            <p:cNvSpPr/>
            <p:nvPr/>
          </p:nvSpPr>
          <p:spPr>
            <a:xfrm>
              <a:off x="4286575" y="2159875"/>
              <a:ext cx="759775" cy="438350"/>
            </a:xfrm>
            <a:custGeom>
              <a:avLst/>
              <a:gdLst/>
              <a:ahLst/>
              <a:cxnLst/>
              <a:rect l="l" t="t" r="r" b="b"/>
              <a:pathLst>
                <a:path w="30391" h="17534" extrusionOk="0">
                  <a:moveTo>
                    <a:pt x="16947" y="1"/>
                  </a:moveTo>
                  <a:lnTo>
                    <a:pt x="1" y="9796"/>
                  </a:lnTo>
                  <a:lnTo>
                    <a:pt x="13420" y="17534"/>
                  </a:lnTo>
                  <a:lnTo>
                    <a:pt x="30390" y="7763"/>
                  </a:lnTo>
                  <a:lnTo>
                    <a:pt x="16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8"/>
            <p:cNvSpPr/>
            <p:nvPr/>
          </p:nvSpPr>
          <p:spPr>
            <a:xfrm>
              <a:off x="4619625" y="24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8"/>
            <p:cNvSpPr/>
            <p:nvPr/>
          </p:nvSpPr>
          <p:spPr>
            <a:xfrm>
              <a:off x="4523500" y="2332525"/>
              <a:ext cx="96150" cy="74100"/>
            </a:xfrm>
            <a:custGeom>
              <a:avLst/>
              <a:gdLst/>
              <a:ahLst/>
              <a:cxnLst/>
              <a:rect l="l" t="t" r="r" b="b"/>
              <a:pathLst>
                <a:path w="3846" h="2964" extrusionOk="0">
                  <a:moveTo>
                    <a:pt x="1984" y="0"/>
                  </a:moveTo>
                  <a:cubicBezTo>
                    <a:pt x="1250" y="147"/>
                    <a:pt x="564" y="392"/>
                    <a:pt x="1" y="735"/>
                  </a:cubicBezTo>
                  <a:lnTo>
                    <a:pt x="3845" y="296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8"/>
            <p:cNvSpPr/>
            <p:nvPr/>
          </p:nvSpPr>
          <p:spPr>
            <a:xfrm>
              <a:off x="4573100" y="2328000"/>
              <a:ext cx="142650" cy="78625"/>
            </a:xfrm>
            <a:custGeom>
              <a:avLst/>
              <a:gdLst/>
              <a:ahLst/>
              <a:cxnLst/>
              <a:rect l="l" t="t" r="r" b="b"/>
              <a:pathLst>
                <a:path w="5706" h="3145" extrusionOk="0">
                  <a:moveTo>
                    <a:pt x="1846" y="0"/>
                  </a:moveTo>
                  <a:cubicBezTo>
                    <a:pt x="1221" y="0"/>
                    <a:pt x="595" y="61"/>
                    <a:pt x="0" y="181"/>
                  </a:cubicBezTo>
                  <a:lnTo>
                    <a:pt x="1861" y="3144"/>
                  </a:lnTo>
                  <a:lnTo>
                    <a:pt x="5706" y="916"/>
                  </a:lnTo>
                  <a:cubicBezTo>
                    <a:pt x="4655" y="305"/>
                    <a:pt x="3252" y="0"/>
                    <a:pt x="1846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8"/>
            <p:cNvSpPr/>
            <p:nvPr/>
          </p:nvSpPr>
          <p:spPr>
            <a:xfrm>
              <a:off x="4479425" y="2396175"/>
              <a:ext cx="140225" cy="65550"/>
            </a:xfrm>
            <a:custGeom>
              <a:avLst/>
              <a:gdLst/>
              <a:ahLst/>
              <a:cxnLst/>
              <a:rect l="l" t="t" r="r" b="b"/>
              <a:pathLst>
                <a:path w="5609" h="26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" y="980"/>
                    <a:pt x="564" y="1935"/>
                    <a:pt x="1764" y="2621"/>
                  </a:cubicBezTo>
                  <a:lnTo>
                    <a:pt x="5608" y="417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8"/>
            <p:cNvSpPr/>
            <p:nvPr/>
          </p:nvSpPr>
          <p:spPr>
            <a:xfrm>
              <a:off x="4619625" y="2350875"/>
              <a:ext cx="149400" cy="129200"/>
            </a:xfrm>
            <a:custGeom>
              <a:avLst/>
              <a:gdLst/>
              <a:ahLst/>
              <a:cxnLst/>
              <a:rect l="l" t="t" r="r" b="b"/>
              <a:pathLst>
                <a:path w="5976" h="5168" extrusionOk="0">
                  <a:moveTo>
                    <a:pt x="3845" y="1"/>
                  </a:moveTo>
                  <a:lnTo>
                    <a:pt x="0" y="2229"/>
                  </a:lnTo>
                  <a:lnTo>
                    <a:pt x="1861" y="5168"/>
                  </a:lnTo>
                  <a:cubicBezTo>
                    <a:pt x="2596" y="5021"/>
                    <a:pt x="3282" y="4776"/>
                    <a:pt x="3845" y="4433"/>
                  </a:cubicBezTo>
                  <a:cubicBezTo>
                    <a:pt x="5975" y="3233"/>
                    <a:pt x="5975" y="1225"/>
                    <a:pt x="3845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8"/>
            <p:cNvSpPr/>
            <p:nvPr/>
          </p:nvSpPr>
          <p:spPr>
            <a:xfrm>
              <a:off x="4523500" y="2406600"/>
              <a:ext cx="142675" cy="78000"/>
            </a:xfrm>
            <a:custGeom>
              <a:avLst/>
              <a:gdLst/>
              <a:ahLst/>
              <a:cxnLst/>
              <a:rect l="l" t="t" r="r" b="b"/>
              <a:pathLst>
                <a:path w="5707" h="3120" extrusionOk="0">
                  <a:moveTo>
                    <a:pt x="3845" y="0"/>
                  </a:moveTo>
                  <a:lnTo>
                    <a:pt x="1" y="2204"/>
                  </a:lnTo>
                  <a:cubicBezTo>
                    <a:pt x="1052" y="2814"/>
                    <a:pt x="2455" y="3120"/>
                    <a:pt x="3861" y="3120"/>
                  </a:cubicBezTo>
                  <a:cubicBezTo>
                    <a:pt x="4486" y="3120"/>
                    <a:pt x="5111" y="3059"/>
                    <a:pt x="5706" y="2939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8"/>
            <p:cNvSpPr/>
            <p:nvPr/>
          </p:nvSpPr>
          <p:spPr>
            <a:xfrm>
              <a:off x="4636150" y="2244325"/>
              <a:ext cx="261425" cy="153725"/>
            </a:xfrm>
            <a:custGeom>
              <a:avLst/>
              <a:gdLst/>
              <a:ahLst/>
              <a:cxnLst/>
              <a:rect l="l" t="t" r="r" b="b"/>
              <a:pathLst>
                <a:path w="10457" h="6149" extrusionOk="0">
                  <a:moveTo>
                    <a:pt x="186" y="1"/>
                  </a:moveTo>
                  <a:cubicBezTo>
                    <a:pt x="133" y="1"/>
                    <a:pt x="81" y="28"/>
                    <a:pt x="49" y="75"/>
                  </a:cubicBezTo>
                  <a:cubicBezTo>
                    <a:pt x="1" y="149"/>
                    <a:pt x="25" y="247"/>
                    <a:pt x="98" y="296"/>
                  </a:cubicBezTo>
                  <a:lnTo>
                    <a:pt x="10212" y="6124"/>
                  </a:lnTo>
                  <a:cubicBezTo>
                    <a:pt x="10236" y="6148"/>
                    <a:pt x="10261" y="6148"/>
                    <a:pt x="10285" y="6148"/>
                  </a:cubicBezTo>
                  <a:cubicBezTo>
                    <a:pt x="10334" y="6148"/>
                    <a:pt x="10383" y="6124"/>
                    <a:pt x="10408" y="6075"/>
                  </a:cubicBezTo>
                  <a:cubicBezTo>
                    <a:pt x="10457" y="6001"/>
                    <a:pt x="10432" y="5903"/>
                    <a:pt x="10359" y="5855"/>
                  </a:cubicBezTo>
                  <a:lnTo>
                    <a:pt x="270" y="26"/>
                  </a:lnTo>
                  <a:cubicBezTo>
                    <a:pt x="244" y="9"/>
                    <a:pt x="215" y="1"/>
                    <a:pt x="186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8"/>
            <p:cNvSpPr/>
            <p:nvPr/>
          </p:nvSpPr>
          <p:spPr>
            <a:xfrm>
              <a:off x="4666150" y="2227200"/>
              <a:ext cx="261425" cy="153700"/>
            </a:xfrm>
            <a:custGeom>
              <a:avLst/>
              <a:gdLst/>
              <a:ahLst/>
              <a:cxnLst/>
              <a:rect l="l" t="t" r="r" b="b"/>
              <a:pathLst>
                <a:path w="10457" h="6148" extrusionOk="0">
                  <a:moveTo>
                    <a:pt x="161" y="0"/>
                  </a:moveTo>
                  <a:cubicBezTo>
                    <a:pt x="109" y="0"/>
                    <a:pt x="57" y="27"/>
                    <a:pt x="25" y="75"/>
                  </a:cubicBezTo>
                  <a:cubicBezTo>
                    <a:pt x="0" y="148"/>
                    <a:pt x="25" y="246"/>
                    <a:pt x="98" y="295"/>
                  </a:cubicBezTo>
                  <a:lnTo>
                    <a:pt x="10187" y="6123"/>
                  </a:lnTo>
                  <a:cubicBezTo>
                    <a:pt x="10212" y="6148"/>
                    <a:pt x="10236" y="6148"/>
                    <a:pt x="10261" y="6148"/>
                  </a:cubicBezTo>
                  <a:cubicBezTo>
                    <a:pt x="10334" y="6148"/>
                    <a:pt x="10383" y="6123"/>
                    <a:pt x="10408" y="6074"/>
                  </a:cubicBezTo>
                  <a:cubicBezTo>
                    <a:pt x="10457" y="6001"/>
                    <a:pt x="10432" y="5903"/>
                    <a:pt x="10359" y="5854"/>
                  </a:cubicBezTo>
                  <a:lnTo>
                    <a:pt x="245" y="26"/>
                  </a:lnTo>
                  <a:cubicBezTo>
                    <a:pt x="219" y="8"/>
                    <a:pt x="190" y="0"/>
                    <a:pt x="161" y="0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8"/>
            <p:cNvSpPr/>
            <p:nvPr/>
          </p:nvSpPr>
          <p:spPr>
            <a:xfrm>
              <a:off x="4695525" y="2210050"/>
              <a:ext cx="261450" cy="153725"/>
            </a:xfrm>
            <a:custGeom>
              <a:avLst/>
              <a:gdLst/>
              <a:ahLst/>
              <a:cxnLst/>
              <a:rect l="l" t="t" r="r" b="b"/>
              <a:pathLst>
                <a:path w="10458" h="6149" extrusionOk="0">
                  <a:moveTo>
                    <a:pt x="169" y="1"/>
                  </a:moveTo>
                  <a:cubicBezTo>
                    <a:pt x="123" y="1"/>
                    <a:pt x="81" y="28"/>
                    <a:pt x="50" y="75"/>
                  </a:cubicBezTo>
                  <a:cubicBezTo>
                    <a:pt x="1" y="149"/>
                    <a:pt x="25" y="246"/>
                    <a:pt x="99" y="295"/>
                  </a:cubicBezTo>
                  <a:lnTo>
                    <a:pt x="10212" y="6124"/>
                  </a:lnTo>
                  <a:cubicBezTo>
                    <a:pt x="10237" y="6148"/>
                    <a:pt x="10261" y="6148"/>
                    <a:pt x="10286" y="6148"/>
                  </a:cubicBezTo>
                  <a:cubicBezTo>
                    <a:pt x="10335" y="6148"/>
                    <a:pt x="10384" y="6124"/>
                    <a:pt x="10408" y="6075"/>
                  </a:cubicBezTo>
                  <a:cubicBezTo>
                    <a:pt x="10457" y="6001"/>
                    <a:pt x="10433" y="5903"/>
                    <a:pt x="10359" y="5854"/>
                  </a:cubicBezTo>
                  <a:lnTo>
                    <a:pt x="246" y="26"/>
                  </a:lnTo>
                  <a:cubicBezTo>
                    <a:pt x="220" y="9"/>
                    <a:pt x="194" y="1"/>
                    <a:pt x="169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8"/>
            <p:cNvSpPr/>
            <p:nvPr/>
          </p:nvSpPr>
          <p:spPr>
            <a:xfrm>
              <a:off x="4965525" y="2614750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4" y="0"/>
                  </a:moveTo>
                  <a:lnTo>
                    <a:pt x="514" y="14"/>
                  </a:lnTo>
                  <a:lnTo>
                    <a:pt x="514" y="14"/>
                  </a:lnTo>
                  <a:cubicBezTo>
                    <a:pt x="514" y="9"/>
                    <a:pt x="514" y="5"/>
                    <a:pt x="514" y="0"/>
                  </a:cubicBezTo>
                  <a:close/>
                  <a:moveTo>
                    <a:pt x="514" y="14"/>
                  </a:moveTo>
                  <a:cubicBezTo>
                    <a:pt x="508" y="254"/>
                    <a:pt x="337" y="494"/>
                    <a:pt x="25" y="686"/>
                  </a:cubicBezTo>
                  <a:lnTo>
                    <a:pt x="0" y="2571"/>
                  </a:lnTo>
                  <a:cubicBezTo>
                    <a:pt x="343" y="2375"/>
                    <a:pt x="490" y="2131"/>
                    <a:pt x="490" y="1861"/>
                  </a:cubicBezTo>
                  <a:lnTo>
                    <a:pt x="514" y="14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8"/>
            <p:cNvSpPr/>
            <p:nvPr/>
          </p:nvSpPr>
          <p:spPr>
            <a:xfrm>
              <a:off x="4503925" y="2614125"/>
              <a:ext cx="12875" cy="64925"/>
            </a:xfrm>
            <a:custGeom>
              <a:avLst/>
              <a:gdLst/>
              <a:ahLst/>
              <a:cxnLst/>
              <a:rect l="l" t="t" r="r" b="b"/>
              <a:pathLst>
                <a:path w="515" h="2597" extrusionOk="0">
                  <a:moveTo>
                    <a:pt x="25" y="1"/>
                  </a:moveTo>
                  <a:lnTo>
                    <a:pt x="25" y="1"/>
                  </a:lnTo>
                  <a:cubicBezTo>
                    <a:pt x="22" y="30"/>
                    <a:pt x="22" y="58"/>
                    <a:pt x="23" y="87"/>
                  </a:cubicBezTo>
                  <a:lnTo>
                    <a:pt x="23" y="87"/>
                  </a:lnTo>
                  <a:lnTo>
                    <a:pt x="25" y="1"/>
                  </a:lnTo>
                  <a:close/>
                  <a:moveTo>
                    <a:pt x="23" y="87"/>
                  </a:moveTo>
                  <a:lnTo>
                    <a:pt x="0" y="1886"/>
                  </a:lnTo>
                  <a:cubicBezTo>
                    <a:pt x="0" y="2131"/>
                    <a:pt x="172" y="2400"/>
                    <a:pt x="514" y="2596"/>
                  </a:cubicBezTo>
                  <a:lnTo>
                    <a:pt x="514" y="711"/>
                  </a:lnTo>
                  <a:cubicBezTo>
                    <a:pt x="208" y="536"/>
                    <a:pt x="39" y="322"/>
                    <a:pt x="23" y="87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8"/>
            <p:cNvSpPr/>
            <p:nvPr/>
          </p:nvSpPr>
          <p:spPr>
            <a:xfrm>
              <a:off x="4772050" y="2631875"/>
              <a:ext cx="194100" cy="159825"/>
            </a:xfrm>
            <a:custGeom>
              <a:avLst/>
              <a:gdLst/>
              <a:ahLst/>
              <a:cxnLst/>
              <a:rect l="l" t="t" r="r" b="b"/>
              <a:pathLst>
                <a:path w="7764" h="6393" extrusionOk="0">
                  <a:moveTo>
                    <a:pt x="7764" y="1"/>
                  </a:moveTo>
                  <a:lnTo>
                    <a:pt x="1" y="4506"/>
                  </a:lnTo>
                  <a:lnTo>
                    <a:pt x="1" y="6392"/>
                  </a:lnTo>
                  <a:lnTo>
                    <a:pt x="7739" y="1886"/>
                  </a:lnTo>
                  <a:lnTo>
                    <a:pt x="7764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8"/>
            <p:cNvSpPr/>
            <p:nvPr/>
          </p:nvSpPr>
          <p:spPr>
            <a:xfrm>
              <a:off x="4516775" y="2631875"/>
              <a:ext cx="195325" cy="159825"/>
            </a:xfrm>
            <a:custGeom>
              <a:avLst/>
              <a:gdLst/>
              <a:ahLst/>
              <a:cxnLst/>
              <a:rect l="l" t="t" r="r" b="b"/>
              <a:pathLst>
                <a:path w="7813" h="6393" extrusionOk="0">
                  <a:moveTo>
                    <a:pt x="0" y="1"/>
                  </a:moveTo>
                  <a:lnTo>
                    <a:pt x="0" y="1886"/>
                  </a:lnTo>
                  <a:lnTo>
                    <a:pt x="7812" y="6392"/>
                  </a:lnTo>
                  <a:lnTo>
                    <a:pt x="7812" y="45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8"/>
            <p:cNvSpPr/>
            <p:nvPr/>
          </p:nvSpPr>
          <p:spPr>
            <a:xfrm>
              <a:off x="4712075" y="2744525"/>
              <a:ext cx="60000" cy="53900"/>
            </a:xfrm>
            <a:custGeom>
              <a:avLst/>
              <a:gdLst/>
              <a:ahLst/>
              <a:cxnLst/>
              <a:rect l="l" t="t" r="r" b="b"/>
              <a:pathLst>
                <a:path w="2400" h="2156" extrusionOk="0">
                  <a:moveTo>
                    <a:pt x="0" y="0"/>
                  </a:moveTo>
                  <a:lnTo>
                    <a:pt x="0" y="1886"/>
                  </a:lnTo>
                  <a:cubicBezTo>
                    <a:pt x="318" y="2082"/>
                    <a:pt x="759" y="2155"/>
                    <a:pt x="1200" y="2155"/>
                  </a:cubicBezTo>
                  <a:cubicBezTo>
                    <a:pt x="1616" y="2155"/>
                    <a:pt x="2057" y="2082"/>
                    <a:pt x="2400" y="1886"/>
                  </a:cubicBezTo>
                  <a:lnTo>
                    <a:pt x="2400" y="0"/>
                  </a:lnTo>
                  <a:cubicBezTo>
                    <a:pt x="2057" y="196"/>
                    <a:pt x="1616" y="294"/>
                    <a:pt x="1200" y="294"/>
                  </a:cubicBezTo>
                  <a:cubicBezTo>
                    <a:pt x="759" y="294"/>
                    <a:pt x="318" y="196"/>
                    <a:pt x="0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8"/>
            <p:cNvSpPr/>
            <p:nvPr/>
          </p:nvSpPr>
          <p:spPr>
            <a:xfrm>
              <a:off x="4500250" y="2477000"/>
              <a:ext cx="482425" cy="274900"/>
            </a:xfrm>
            <a:custGeom>
              <a:avLst/>
              <a:gdLst/>
              <a:ahLst/>
              <a:cxnLst/>
              <a:rect l="l" t="t" r="r" b="b"/>
              <a:pathLst>
                <a:path w="19297" h="10996" extrusionOk="0">
                  <a:moveTo>
                    <a:pt x="9599" y="0"/>
                  </a:moveTo>
                  <a:cubicBezTo>
                    <a:pt x="9165" y="0"/>
                    <a:pt x="8730" y="98"/>
                    <a:pt x="8400" y="294"/>
                  </a:cubicBezTo>
                  <a:lnTo>
                    <a:pt x="661" y="4800"/>
                  </a:lnTo>
                  <a:cubicBezTo>
                    <a:pt x="0" y="5192"/>
                    <a:pt x="0" y="5804"/>
                    <a:pt x="661" y="6196"/>
                  </a:cubicBezTo>
                  <a:lnTo>
                    <a:pt x="8473" y="10701"/>
                  </a:lnTo>
                  <a:cubicBezTo>
                    <a:pt x="8804" y="10897"/>
                    <a:pt x="9238" y="10995"/>
                    <a:pt x="9673" y="10995"/>
                  </a:cubicBezTo>
                  <a:cubicBezTo>
                    <a:pt x="10108" y="10995"/>
                    <a:pt x="10542" y="10897"/>
                    <a:pt x="10873" y="10701"/>
                  </a:cubicBezTo>
                  <a:lnTo>
                    <a:pt x="18636" y="6196"/>
                  </a:lnTo>
                  <a:cubicBezTo>
                    <a:pt x="19297" y="5804"/>
                    <a:pt x="19272" y="5192"/>
                    <a:pt x="18611" y="4800"/>
                  </a:cubicBezTo>
                  <a:lnTo>
                    <a:pt x="10799" y="294"/>
                  </a:lnTo>
                  <a:cubicBezTo>
                    <a:pt x="10469" y="98"/>
                    <a:pt x="10034" y="0"/>
                    <a:pt x="9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8"/>
            <p:cNvSpPr/>
            <p:nvPr/>
          </p:nvSpPr>
          <p:spPr>
            <a:xfrm>
              <a:off x="53561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5" y="0"/>
                  </a:moveTo>
                  <a:lnTo>
                    <a:pt x="514" y="17"/>
                  </a:lnTo>
                  <a:lnTo>
                    <a:pt x="514" y="17"/>
                  </a:lnTo>
                  <a:cubicBezTo>
                    <a:pt x="515" y="11"/>
                    <a:pt x="515" y="6"/>
                    <a:pt x="515" y="0"/>
                  </a:cubicBezTo>
                  <a:close/>
                  <a:moveTo>
                    <a:pt x="514" y="17"/>
                  </a:moveTo>
                  <a:lnTo>
                    <a:pt x="514" y="17"/>
                  </a:lnTo>
                  <a:cubicBezTo>
                    <a:pt x="508" y="280"/>
                    <a:pt x="336" y="518"/>
                    <a:pt x="0" y="710"/>
                  </a:cubicBezTo>
                  <a:lnTo>
                    <a:pt x="0" y="2571"/>
                  </a:lnTo>
                  <a:cubicBezTo>
                    <a:pt x="343" y="2400"/>
                    <a:pt x="490" y="2131"/>
                    <a:pt x="490" y="1886"/>
                  </a:cubicBezTo>
                  <a:lnTo>
                    <a:pt x="514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8"/>
            <p:cNvSpPr/>
            <p:nvPr/>
          </p:nvSpPr>
          <p:spPr>
            <a:xfrm>
              <a:off x="48945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0" y="0"/>
                  </a:moveTo>
                  <a:lnTo>
                    <a:pt x="0" y="1886"/>
                  </a:lnTo>
                  <a:cubicBezTo>
                    <a:pt x="0" y="2131"/>
                    <a:pt x="172" y="2376"/>
                    <a:pt x="515" y="2571"/>
                  </a:cubicBezTo>
                  <a:lnTo>
                    <a:pt x="515" y="710"/>
                  </a:lnTo>
                  <a:cubicBezTo>
                    <a:pt x="172" y="514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8"/>
            <p:cNvSpPr/>
            <p:nvPr/>
          </p:nvSpPr>
          <p:spPr>
            <a:xfrm>
              <a:off x="5162650" y="2498425"/>
              <a:ext cx="193475" cy="159200"/>
            </a:xfrm>
            <a:custGeom>
              <a:avLst/>
              <a:gdLst/>
              <a:ahLst/>
              <a:cxnLst/>
              <a:rect l="l" t="t" r="r" b="b"/>
              <a:pathLst>
                <a:path w="7739" h="6368" extrusionOk="0">
                  <a:moveTo>
                    <a:pt x="7738" y="0"/>
                  </a:moveTo>
                  <a:lnTo>
                    <a:pt x="0" y="4506"/>
                  </a:lnTo>
                  <a:lnTo>
                    <a:pt x="0" y="6367"/>
                  </a:lnTo>
                  <a:lnTo>
                    <a:pt x="7738" y="1861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8"/>
            <p:cNvSpPr/>
            <p:nvPr/>
          </p:nvSpPr>
          <p:spPr>
            <a:xfrm>
              <a:off x="4907350" y="2498425"/>
              <a:ext cx="195325" cy="159200"/>
            </a:xfrm>
            <a:custGeom>
              <a:avLst/>
              <a:gdLst/>
              <a:ahLst/>
              <a:cxnLst/>
              <a:rect l="l" t="t" r="r" b="b"/>
              <a:pathLst>
                <a:path w="7813" h="6368" extrusionOk="0">
                  <a:moveTo>
                    <a:pt x="1" y="0"/>
                  </a:moveTo>
                  <a:lnTo>
                    <a:pt x="1" y="1861"/>
                  </a:lnTo>
                  <a:lnTo>
                    <a:pt x="7812" y="6367"/>
                  </a:lnTo>
                  <a:lnTo>
                    <a:pt x="7812" y="45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8"/>
            <p:cNvSpPr/>
            <p:nvPr/>
          </p:nvSpPr>
          <p:spPr>
            <a:xfrm>
              <a:off x="5102650" y="2611075"/>
              <a:ext cx="60025" cy="53900"/>
            </a:xfrm>
            <a:custGeom>
              <a:avLst/>
              <a:gdLst/>
              <a:ahLst/>
              <a:cxnLst/>
              <a:rect l="l" t="t" r="r" b="b"/>
              <a:pathLst>
                <a:path w="24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cubicBezTo>
                    <a:pt x="1617" y="2155"/>
                    <a:pt x="2057" y="2057"/>
                    <a:pt x="2400" y="1861"/>
                  </a:cubicBezTo>
                  <a:lnTo>
                    <a:pt x="2400" y="0"/>
                  </a:lnTo>
                  <a:cubicBezTo>
                    <a:pt x="2057" y="172"/>
                    <a:pt x="1641" y="270"/>
                    <a:pt x="1200" y="270"/>
                  </a:cubicBez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8"/>
            <p:cNvSpPr/>
            <p:nvPr/>
          </p:nvSpPr>
          <p:spPr>
            <a:xfrm>
              <a:off x="4890825" y="2343525"/>
              <a:ext cx="482425" cy="274450"/>
            </a:xfrm>
            <a:custGeom>
              <a:avLst/>
              <a:gdLst/>
              <a:ahLst/>
              <a:cxnLst/>
              <a:rect l="l" t="t" r="r" b="b"/>
              <a:pathLst>
                <a:path w="19297" h="10978" extrusionOk="0">
                  <a:moveTo>
                    <a:pt x="9600" y="1"/>
                  </a:moveTo>
                  <a:cubicBezTo>
                    <a:pt x="9165" y="1"/>
                    <a:pt x="8730" y="99"/>
                    <a:pt x="8400" y="295"/>
                  </a:cubicBezTo>
                  <a:lnTo>
                    <a:pt x="662" y="4801"/>
                  </a:lnTo>
                  <a:cubicBezTo>
                    <a:pt x="1" y="5168"/>
                    <a:pt x="1" y="5805"/>
                    <a:pt x="662" y="6196"/>
                  </a:cubicBezTo>
                  <a:lnTo>
                    <a:pt x="8473" y="10702"/>
                  </a:lnTo>
                  <a:cubicBezTo>
                    <a:pt x="8804" y="10886"/>
                    <a:pt x="9239" y="10978"/>
                    <a:pt x="9673" y="10978"/>
                  </a:cubicBezTo>
                  <a:cubicBezTo>
                    <a:pt x="10108" y="10978"/>
                    <a:pt x="10543" y="10886"/>
                    <a:pt x="10873" y="10702"/>
                  </a:cubicBezTo>
                  <a:lnTo>
                    <a:pt x="18611" y="6196"/>
                  </a:lnTo>
                  <a:cubicBezTo>
                    <a:pt x="19297" y="5805"/>
                    <a:pt x="19273" y="5168"/>
                    <a:pt x="18611" y="4801"/>
                  </a:cubicBezTo>
                  <a:lnTo>
                    <a:pt x="10800" y="295"/>
                  </a:lnTo>
                  <a:cubicBezTo>
                    <a:pt x="10469" y="99"/>
                    <a:pt x="10034" y="1"/>
                    <a:pt x="960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8"/>
            <p:cNvSpPr/>
            <p:nvPr/>
          </p:nvSpPr>
          <p:spPr>
            <a:xfrm>
              <a:off x="4777575" y="2624300"/>
              <a:ext cx="86950" cy="50450"/>
            </a:xfrm>
            <a:custGeom>
              <a:avLst/>
              <a:gdLst/>
              <a:ahLst/>
              <a:cxnLst/>
              <a:rect l="l" t="t" r="r" b="b"/>
              <a:pathLst>
                <a:path w="3478" h="2018" extrusionOk="0">
                  <a:moveTo>
                    <a:pt x="1665" y="402"/>
                  </a:moveTo>
                  <a:cubicBezTo>
                    <a:pt x="1886" y="426"/>
                    <a:pt x="2106" y="475"/>
                    <a:pt x="2327" y="598"/>
                  </a:cubicBezTo>
                  <a:lnTo>
                    <a:pt x="2522" y="720"/>
                  </a:lnTo>
                  <a:lnTo>
                    <a:pt x="1249" y="1455"/>
                  </a:lnTo>
                  <a:lnTo>
                    <a:pt x="1053" y="1357"/>
                  </a:lnTo>
                  <a:cubicBezTo>
                    <a:pt x="833" y="1210"/>
                    <a:pt x="710" y="1087"/>
                    <a:pt x="710" y="965"/>
                  </a:cubicBezTo>
                  <a:cubicBezTo>
                    <a:pt x="710" y="842"/>
                    <a:pt x="808" y="696"/>
                    <a:pt x="1004" y="598"/>
                  </a:cubicBezTo>
                  <a:cubicBezTo>
                    <a:pt x="1225" y="475"/>
                    <a:pt x="1445" y="402"/>
                    <a:pt x="1665" y="402"/>
                  </a:cubicBezTo>
                  <a:close/>
                  <a:moveTo>
                    <a:pt x="1341" y="0"/>
                  </a:moveTo>
                  <a:cubicBezTo>
                    <a:pt x="1206" y="0"/>
                    <a:pt x="1081" y="23"/>
                    <a:pt x="955" y="59"/>
                  </a:cubicBezTo>
                  <a:cubicBezTo>
                    <a:pt x="784" y="108"/>
                    <a:pt x="612" y="181"/>
                    <a:pt x="441" y="255"/>
                  </a:cubicBezTo>
                  <a:cubicBezTo>
                    <a:pt x="294" y="353"/>
                    <a:pt x="172" y="451"/>
                    <a:pt x="98" y="549"/>
                  </a:cubicBezTo>
                  <a:cubicBezTo>
                    <a:pt x="25" y="647"/>
                    <a:pt x="0" y="745"/>
                    <a:pt x="0" y="867"/>
                  </a:cubicBezTo>
                  <a:cubicBezTo>
                    <a:pt x="0" y="989"/>
                    <a:pt x="49" y="1112"/>
                    <a:pt x="172" y="1234"/>
                  </a:cubicBezTo>
                  <a:cubicBezTo>
                    <a:pt x="270" y="1357"/>
                    <a:pt x="490" y="1504"/>
                    <a:pt x="808" y="1675"/>
                  </a:cubicBezTo>
                  <a:lnTo>
                    <a:pt x="1372" y="2018"/>
                  </a:lnTo>
                  <a:lnTo>
                    <a:pt x="3478" y="793"/>
                  </a:lnTo>
                  <a:lnTo>
                    <a:pt x="2914" y="475"/>
                  </a:lnTo>
                  <a:cubicBezTo>
                    <a:pt x="2596" y="279"/>
                    <a:pt x="2327" y="157"/>
                    <a:pt x="2131" y="108"/>
                  </a:cubicBezTo>
                  <a:cubicBezTo>
                    <a:pt x="1935" y="34"/>
                    <a:pt x="1714" y="10"/>
                    <a:pt x="1494" y="10"/>
                  </a:cubicBezTo>
                  <a:cubicBezTo>
                    <a:pt x="1442" y="3"/>
                    <a:pt x="1391" y="0"/>
                    <a:pt x="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8"/>
            <p:cNvSpPr/>
            <p:nvPr/>
          </p:nvSpPr>
          <p:spPr>
            <a:xfrm>
              <a:off x="4735950" y="2589025"/>
              <a:ext cx="88175" cy="50850"/>
            </a:xfrm>
            <a:custGeom>
              <a:avLst/>
              <a:gdLst/>
              <a:ahLst/>
              <a:cxnLst/>
              <a:rect l="l" t="t" r="r" b="b"/>
              <a:pathLst>
                <a:path w="3527" h="2034" extrusionOk="0">
                  <a:moveTo>
                    <a:pt x="1347" y="907"/>
                  </a:moveTo>
                  <a:lnTo>
                    <a:pt x="1935" y="1249"/>
                  </a:lnTo>
                  <a:lnTo>
                    <a:pt x="808" y="1568"/>
                  </a:lnTo>
                  <a:lnTo>
                    <a:pt x="808" y="1568"/>
                  </a:lnTo>
                  <a:lnTo>
                    <a:pt x="1347" y="907"/>
                  </a:lnTo>
                  <a:close/>
                  <a:moveTo>
                    <a:pt x="1322" y="1"/>
                  </a:moveTo>
                  <a:lnTo>
                    <a:pt x="0" y="1666"/>
                  </a:lnTo>
                  <a:lnTo>
                    <a:pt x="637" y="2033"/>
                  </a:lnTo>
                  <a:lnTo>
                    <a:pt x="3526" y="1274"/>
                  </a:lnTo>
                  <a:lnTo>
                    <a:pt x="2963" y="956"/>
                  </a:lnTo>
                  <a:lnTo>
                    <a:pt x="2449" y="1103"/>
                  </a:lnTo>
                  <a:lnTo>
                    <a:pt x="1616" y="613"/>
                  </a:lnTo>
                  <a:lnTo>
                    <a:pt x="1861" y="31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8"/>
            <p:cNvSpPr/>
            <p:nvPr/>
          </p:nvSpPr>
          <p:spPr>
            <a:xfrm>
              <a:off x="4684525" y="2580450"/>
              <a:ext cx="83275" cy="48400"/>
            </a:xfrm>
            <a:custGeom>
              <a:avLst/>
              <a:gdLst/>
              <a:ahLst/>
              <a:cxnLst/>
              <a:rect l="l" t="t" r="r" b="b"/>
              <a:pathLst>
                <a:path w="3331" h="1936" extrusionOk="0">
                  <a:moveTo>
                    <a:pt x="2792" y="1"/>
                  </a:moveTo>
                  <a:lnTo>
                    <a:pt x="1102" y="980"/>
                  </a:lnTo>
                  <a:lnTo>
                    <a:pt x="416" y="588"/>
                  </a:lnTo>
                  <a:lnTo>
                    <a:pt x="0" y="809"/>
                  </a:lnTo>
                  <a:lnTo>
                    <a:pt x="1935" y="1935"/>
                  </a:lnTo>
                  <a:lnTo>
                    <a:pt x="2351" y="1690"/>
                  </a:lnTo>
                  <a:lnTo>
                    <a:pt x="1641" y="1299"/>
                  </a:lnTo>
                  <a:lnTo>
                    <a:pt x="3330" y="319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8"/>
            <p:cNvSpPr/>
            <p:nvPr/>
          </p:nvSpPr>
          <p:spPr>
            <a:xfrm>
              <a:off x="4666750" y="2549225"/>
              <a:ext cx="88200" cy="50850"/>
            </a:xfrm>
            <a:custGeom>
              <a:avLst/>
              <a:gdLst/>
              <a:ahLst/>
              <a:cxnLst/>
              <a:rect l="l" t="t" r="r" b="b"/>
              <a:pathLst>
                <a:path w="3528" h="2034" extrusionOk="0">
                  <a:moveTo>
                    <a:pt x="1372" y="907"/>
                  </a:moveTo>
                  <a:lnTo>
                    <a:pt x="1935" y="1250"/>
                  </a:lnTo>
                  <a:lnTo>
                    <a:pt x="809" y="1568"/>
                  </a:lnTo>
                  <a:lnTo>
                    <a:pt x="1372" y="907"/>
                  </a:lnTo>
                  <a:close/>
                  <a:moveTo>
                    <a:pt x="1323" y="1"/>
                  </a:moveTo>
                  <a:lnTo>
                    <a:pt x="1" y="1666"/>
                  </a:lnTo>
                  <a:lnTo>
                    <a:pt x="662" y="2033"/>
                  </a:lnTo>
                  <a:lnTo>
                    <a:pt x="3527" y="1274"/>
                  </a:lnTo>
                  <a:lnTo>
                    <a:pt x="2988" y="956"/>
                  </a:lnTo>
                  <a:lnTo>
                    <a:pt x="2474" y="1103"/>
                  </a:lnTo>
                  <a:lnTo>
                    <a:pt x="1617" y="613"/>
                  </a:lnTo>
                  <a:lnTo>
                    <a:pt x="1862" y="319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8"/>
            <p:cNvSpPr/>
            <p:nvPr/>
          </p:nvSpPr>
          <p:spPr>
            <a:xfrm>
              <a:off x="5169375" y="2499025"/>
              <a:ext cx="103475" cy="60025"/>
            </a:xfrm>
            <a:custGeom>
              <a:avLst/>
              <a:gdLst/>
              <a:ahLst/>
              <a:cxnLst/>
              <a:rect l="l" t="t" r="r" b="b"/>
              <a:pathLst>
                <a:path w="4139" h="2401" extrusionOk="0">
                  <a:moveTo>
                    <a:pt x="1984" y="491"/>
                  </a:moveTo>
                  <a:cubicBezTo>
                    <a:pt x="2253" y="515"/>
                    <a:pt x="2523" y="589"/>
                    <a:pt x="2792" y="735"/>
                  </a:cubicBezTo>
                  <a:lnTo>
                    <a:pt x="3013" y="858"/>
                  </a:lnTo>
                  <a:lnTo>
                    <a:pt x="1494" y="1739"/>
                  </a:lnTo>
                  <a:lnTo>
                    <a:pt x="1274" y="1617"/>
                  </a:lnTo>
                  <a:cubicBezTo>
                    <a:pt x="1005" y="1470"/>
                    <a:pt x="858" y="1299"/>
                    <a:pt x="858" y="1152"/>
                  </a:cubicBezTo>
                  <a:cubicBezTo>
                    <a:pt x="858" y="1005"/>
                    <a:pt x="980" y="858"/>
                    <a:pt x="1225" y="711"/>
                  </a:cubicBezTo>
                  <a:cubicBezTo>
                    <a:pt x="1470" y="564"/>
                    <a:pt x="1715" y="491"/>
                    <a:pt x="1984" y="491"/>
                  </a:cubicBezTo>
                  <a:close/>
                  <a:moveTo>
                    <a:pt x="1788" y="1"/>
                  </a:moveTo>
                  <a:cubicBezTo>
                    <a:pt x="1568" y="1"/>
                    <a:pt x="1347" y="25"/>
                    <a:pt x="1151" y="74"/>
                  </a:cubicBezTo>
                  <a:cubicBezTo>
                    <a:pt x="931" y="148"/>
                    <a:pt x="735" y="221"/>
                    <a:pt x="564" y="319"/>
                  </a:cubicBezTo>
                  <a:cubicBezTo>
                    <a:pt x="368" y="442"/>
                    <a:pt x="221" y="540"/>
                    <a:pt x="147" y="662"/>
                  </a:cubicBezTo>
                  <a:cubicBezTo>
                    <a:pt x="49" y="784"/>
                    <a:pt x="1" y="907"/>
                    <a:pt x="1" y="1029"/>
                  </a:cubicBezTo>
                  <a:cubicBezTo>
                    <a:pt x="1" y="1201"/>
                    <a:pt x="74" y="1323"/>
                    <a:pt x="221" y="1470"/>
                  </a:cubicBezTo>
                  <a:cubicBezTo>
                    <a:pt x="343" y="1617"/>
                    <a:pt x="588" y="1788"/>
                    <a:pt x="980" y="2009"/>
                  </a:cubicBezTo>
                  <a:lnTo>
                    <a:pt x="1666" y="2401"/>
                  </a:lnTo>
                  <a:lnTo>
                    <a:pt x="4139" y="956"/>
                  </a:lnTo>
                  <a:lnTo>
                    <a:pt x="3478" y="564"/>
                  </a:lnTo>
                  <a:cubicBezTo>
                    <a:pt x="3086" y="344"/>
                    <a:pt x="2792" y="197"/>
                    <a:pt x="2547" y="123"/>
                  </a:cubicBezTo>
                  <a:cubicBezTo>
                    <a:pt x="2302" y="50"/>
                    <a:pt x="2058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8"/>
            <p:cNvSpPr/>
            <p:nvPr/>
          </p:nvSpPr>
          <p:spPr>
            <a:xfrm>
              <a:off x="5120400" y="24574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1617" y="1078"/>
                  </a:moveTo>
                  <a:lnTo>
                    <a:pt x="2302" y="1470"/>
                  </a:lnTo>
                  <a:lnTo>
                    <a:pt x="956" y="1862"/>
                  </a:lnTo>
                  <a:lnTo>
                    <a:pt x="1617" y="1078"/>
                  </a:lnTo>
                  <a:close/>
                  <a:moveTo>
                    <a:pt x="1568" y="1"/>
                  </a:moveTo>
                  <a:lnTo>
                    <a:pt x="0" y="1984"/>
                  </a:lnTo>
                  <a:lnTo>
                    <a:pt x="760" y="2425"/>
                  </a:lnTo>
                  <a:lnTo>
                    <a:pt x="4163" y="1519"/>
                  </a:lnTo>
                  <a:lnTo>
                    <a:pt x="3527" y="1127"/>
                  </a:lnTo>
                  <a:lnTo>
                    <a:pt x="2915" y="1299"/>
                  </a:lnTo>
                  <a:lnTo>
                    <a:pt x="1911" y="735"/>
                  </a:lnTo>
                  <a:lnTo>
                    <a:pt x="2204" y="36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8"/>
            <p:cNvSpPr/>
            <p:nvPr/>
          </p:nvSpPr>
          <p:spPr>
            <a:xfrm>
              <a:off x="5059175" y="2447600"/>
              <a:ext cx="99200" cy="56975"/>
            </a:xfrm>
            <a:custGeom>
              <a:avLst/>
              <a:gdLst/>
              <a:ahLst/>
              <a:cxnLst/>
              <a:rect l="l" t="t" r="r" b="b"/>
              <a:pathLst>
                <a:path w="3968" h="2279" extrusionOk="0">
                  <a:moveTo>
                    <a:pt x="3331" y="1"/>
                  </a:moveTo>
                  <a:lnTo>
                    <a:pt x="1323" y="1152"/>
                  </a:lnTo>
                  <a:lnTo>
                    <a:pt x="490" y="687"/>
                  </a:lnTo>
                  <a:lnTo>
                    <a:pt x="1" y="956"/>
                  </a:lnTo>
                  <a:lnTo>
                    <a:pt x="2303" y="2278"/>
                  </a:lnTo>
                  <a:lnTo>
                    <a:pt x="2792" y="2009"/>
                  </a:lnTo>
                  <a:lnTo>
                    <a:pt x="1960" y="1519"/>
                  </a:lnTo>
                  <a:lnTo>
                    <a:pt x="3968" y="368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8"/>
            <p:cNvSpPr/>
            <p:nvPr/>
          </p:nvSpPr>
          <p:spPr>
            <a:xfrm>
              <a:off x="5038375" y="2410275"/>
              <a:ext cx="104700" cy="60000"/>
            </a:xfrm>
            <a:custGeom>
              <a:avLst/>
              <a:gdLst/>
              <a:ahLst/>
              <a:cxnLst/>
              <a:rect l="l" t="t" r="r" b="b"/>
              <a:pathLst>
                <a:path w="4188" h="2400" extrusionOk="0">
                  <a:moveTo>
                    <a:pt x="1616" y="1078"/>
                  </a:moveTo>
                  <a:lnTo>
                    <a:pt x="2302" y="1469"/>
                  </a:lnTo>
                  <a:lnTo>
                    <a:pt x="955" y="1861"/>
                  </a:lnTo>
                  <a:lnTo>
                    <a:pt x="1616" y="1078"/>
                  </a:lnTo>
                  <a:close/>
                  <a:moveTo>
                    <a:pt x="1567" y="0"/>
                  </a:moveTo>
                  <a:lnTo>
                    <a:pt x="0" y="1959"/>
                  </a:lnTo>
                  <a:lnTo>
                    <a:pt x="759" y="2400"/>
                  </a:lnTo>
                  <a:lnTo>
                    <a:pt x="4188" y="1494"/>
                  </a:lnTo>
                  <a:lnTo>
                    <a:pt x="3526" y="1127"/>
                  </a:lnTo>
                  <a:lnTo>
                    <a:pt x="2914" y="1298"/>
                  </a:lnTo>
                  <a:lnTo>
                    <a:pt x="1910" y="710"/>
                  </a:lnTo>
                  <a:lnTo>
                    <a:pt x="2204" y="367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8"/>
            <p:cNvSpPr/>
            <p:nvPr/>
          </p:nvSpPr>
          <p:spPr>
            <a:xfrm>
              <a:off x="5102650" y="261107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lnTo>
                    <a:pt x="1200" y="270"/>
                  </a:ln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8"/>
            <p:cNvSpPr/>
            <p:nvPr/>
          </p:nvSpPr>
          <p:spPr>
            <a:xfrm>
              <a:off x="4742050" y="274452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1201" y="0"/>
                  </a:moveTo>
                  <a:cubicBezTo>
                    <a:pt x="858" y="196"/>
                    <a:pt x="417" y="294"/>
                    <a:pt x="1" y="294"/>
                  </a:cubicBezTo>
                  <a:lnTo>
                    <a:pt x="1" y="2155"/>
                  </a:lnTo>
                  <a:cubicBezTo>
                    <a:pt x="417" y="2155"/>
                    <a:pt x="858" y="2082"/>
                    <a:pt x="1201" y="1886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8"/>
            <p:cNvSpPr/>
            <p:nvPr/>
          </p:nvSpPr>
          <p:spPr>
            <a:xfrm>
              <a:off x="5128350" y="2354550"/>
              <a:ext cx="238800" cy="280425"/>
            </a:xfrm>
            <a:custGeom>
              <a:avLst/>
              <a:gdLst/>
              <a:ahLst/>
              <a:cxnLst/>
              <a:rect l="l" t="t" r="r" b="b"/>
              <a:pathLst>
                <a:path w="9552" h="11217" extrusionOk="0">
                  <a:moveTo>
                    <a:pt x="2890" y="1911"/>
                  </a:moveTo>
                  <a:cubicBezTo>
                    <a:pt x="1397" y="2572"/>
                    <a:pt x="1" y="7567"/>
                    <a:pt x="833" y="9331"/>
                  </a:cubicBezTo>
                  <a:cubicBezTo>
                    <a:pt x="1642" y="11094"/>
                    <a:pt x="2964" y="11216"/>
                    <a:pt x="4605" y="10775"/>
                  </a:cubicBezTo>
                  <a:cubicBezTo>
                    <a:pt x="6245" y="10335"/>
                    <a:pt x="8106" y="8180"/>
                    <a:pt x="8719" y="6196"/>
                  </a:cubicBezTo>
                  <a:cubicBezTo>
                    <a:pt x="9551" y="3454"/>
                    <a:pt x="7151" y="1"/>
                    <a:pt x="2890" y="19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8"/>
            <p:cNvSpPr/>
            <p:nvPr/>
          </p:nvSpPr>
          <p:spPr>
            <a:xfrm>
              <a:off x="4945300" y="3867900"/>
              <a:ext cx="211250" cy="63700"/>
            </a:xfrm>
            <a:custGeom>
              <a:avLst/>
              <a:gdLst/>
              <a:ahLst/>
              <a:cxnLst/>
              <a:rect l="l" t="t" r="r" b="b"/>
              <a:pathLst>
                <a:path w="8450" h="2548" extrusionOk="0">
                  <a:moveTo>
                    <a:pt x="8449" y="1690"/>
                  </a:moveTo>
                  <a:lnTo>
                    <a:pt x="8449" y="2082"/>
                  </a:lnTo>
                  <a:cubicBezTo>
                    <a:pt x="7666" y="2547"/>
                    <a:pt x="5903" y="2303"/>
                    <a:pt x="5437" y="2082"/>
                  </a:cubicBezTo>
                  <a:cubicBezTo>
                    <a:pt x="5119" y="1617"/>
                    <a:pt x="4311" y="1739"/>
                    <a:pt x="3846" y="1935"/>
                  </a:cubicBezTo>
                  <a:cubicBezTo>
                    <a:pt x="2082" y="2082"/>
                    <a:pt x="1421" y="1813"/>
                    <a:pt x="834" y="1397"/>
                  </a:cubicBezTo>
                  <a:cubicBezTo>
                    <a:pt x="540" y="1176"/>
                    <a:pt x="1" y="613"/>
                    <a:pt x="74" y="1"/>
                  </a:cubicBezTo>
                  <a:cubicBezTo>
                    <a:pt x="2156" y="490"/>
                    <a:pt x="8449" y="1690"/>
                    <a:pt x="8449" y="169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8"/>
            <p:cNvSpPr/>
            <p:nvPr/>
          </p:nvSpPr>
          <p:spPr>
            <a:xfrm>
              <a:off x="4941650" y="3833625"/>
              <a:ext cx="226525" cy="88175"/>
            </a:xfrm>
            <a:custGeom>
              <a:avLst/>
              <a:gdLst/>
              <a:ahLst/>
              <a:cxnLst/>
              <a:rect l="l" t="t" r="r" b="b"/>
              <a:pathLst>
                <a:path w="9061" h="3527" extrusionOk="0">
                  <a:moveTo>
                    <a:pt x="5583" y="0"/>
                  </a:moveTo>
                  <a:cubicBezTo>
                    <a:pt x="5583" y="0"/>
                    <a:pt x="3649" y="539"/>
                    <a:pt x="2498" y="711"/>
                  </a:cubicBezTo>
                  <a:cubicBezTo>
                    <a:pt x="1371" y="882"/>
                    <a:pt x="539" y="686"/>
                    <a:pt x="269" y="1102"/>
                  </a:cubicBezTo>
                  <a:cubicBezTo>
                    <a:pt x="0" y="1494"/>
                    <a:pt x="612" y="2547"/>
                    <a:pt x="1616" y="2914"/>
                  </a:cubicBezTo>
                  <a:cubicBezTo>
                    <a:pt x="2620" y="3257"/>
                    <a:pt x="4677" y="2865"/>
                    <a:pt x="5436" y="3012"/>
                  </a:cubicBezTo>
                  <a:cubicBezTo>
                    <a:pt x="6195" y="3184"/>
                    <a:pt x="8130" y="3527"/>
                    <a:pt x="8595" y="3061"/>
                  </a:cubicBezTo>
                  <a:cubicBezTo>
                    <a:pt x="9061" y="2596"/>
                    <a:pt x="8595" y="270"/>
                    <a:pt x="8595" y="27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8"/>
            <p:cNvSpPr/>
            <p:nvPr/>
          </p:nvSpPr>
          <p:spPr>
            <a:xfrm>
              <a:off x="5191425" y="3661600"/>
              <a:ext cx="159800" cy="143275"/>
            </a:xfrm>
            <a:custGeom>
              <a:avLst/>
              <a:gdLst/>
              <a:ahLst/>
              <a:cxnLst/>
              <a:rect l="l" t="t" r="r" b="b"/>
              <a:pathLst>
                <a:path w="6392" h="5731" extrusionOk="0">
                  <a:moveTo>
                    <a:pt x="6293" y="4335"/>
                  </a:moveTo>
                  <a:lnTo>
                    <a:pt x="2841" y="466"/>
                  </a:lnTo>
                  <a:cubicBezTo>
                    <a:pt x="1445" y="74"/>
                    <a:pt x="0" y="0"/>
                    <a:pt x="196" y="1274"/>
                  </a:cubicBezTo>
                  <a:cubicBezTo>
                    <a:pt x="343" y="2400"/>
                    <a:pt x="2155" y="2890"/>
                    <a:pt x="3379" y="3992"/>
                  </a:cubicBezTo>
                  <a:lnTo>
                    <a:pt x="4530" y="4996"/>
                  </a:lnTo>
                  <a:cubicBezTo>
                    <a:pt x="5338" y="5730"/>
                    <a:pt x="6391" y="5094"/>
                    <a:pt x="6293" y="433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8"/>
            <p:cNvSpPr/>
            <p:nvPr/>
          </p:nvSpPr>
          <p:spPr>
            <a:xfrm>
              <a:off x="5171200" y="2559025"/>
              <a:ext cx="117575" cy="80850"/>
            </a:xfrm>
            <a:custGeom>
              <a:avLst/>
              <a:gdLst/>
              <a:ahLst/>
              <a:cxnLst/>
              <a:rect l="l" t="t" r="r" b="b"/>
              <a:pathLst>
                <a:path w="4703" h="3234" extrusionOk="0">
                  <a:moveTo>
                    <a:pt x="3821" y="1"/>
                  </a:moveTo>
                  <a:cubicBezTo>
                    <a:pt x="3699" y="148"/>
                    <a:pt x="3552" y="270"/>
                    <a:pt x="3405" y="392"/>
                  </a:cubicBezTo>
                  <a:cubicBezTo>
                    <a:pt x="2499" y="1078"/>
                    <a:pt x="1642" y="1494"/>
                    <a:pt x="540" y="1788"/>
                  </a:cubicBezTo>
                  <a:cubicBezTo>
                    <a:pt x="368" y="1837"/>
                    <a:pt x="172" y="1862"/>
                    <a:pt x="1" y="1911"/>
                  </a:cubicBezTo>
                  <a:lnTo>
                    <a:pt x="74" y="2915"/>
                  </a:lnTo>
                  <a:cubicBezTo>
                    <a:pt x="1250" y="3233"/>
                    <a:pt x="2376" y="2743"/>
                    <a:pt x="3184" y="2498"/>
                  </a:cubicBezTo>
                  <a:cubicBezTo>
                    <a:pt x="3772" y="2352"/>
                    <a:pt x="4703" y="2180"/>
                    <a:pt x="4703" y="1568"/>
                  </a:cubicBezTo>
                  <a:lnTo>
                    <a:pt x="38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8"/>
            <p:cNvSpPr/>
            <p:nvPr/>
          </p:nvSpPr>
          <p:spPr>
            <a:xfrm>
              <a:off x="5195700" y="3692825"/>
              <a:ext cx="158575" cy="124300"/>
            </a:xfrm>
            <a:custGeom>
              <a:avLst/>
              <a:gdLst/>
              <a:ahLst/>
              <a:cxnLst/>
              <a:rect l="l" t="t" r="r" b="b"/>
              <a:pathLst>
                <a:path w="6343" h="4972" extrusionOk="0">
                  <a:moveTo>
                    <a:pt x="4359" y="3747"/>
                  </a:moveTo>
                  <a:lnTo>
                    <a:pt x="3208" y="2743"/>
                  </a:lnTo>
                  <a:cubicBezTo>
                    <a:pt x="1984" y="1641"/>
                    <a:pt x="172" y="1151"/>
                    <a:pt x="25" y="25"/>
                  </a:cubicBez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ubicBezTo>
                    <a:pt x="1" y="123"/>
                    <a:pt x="1" y="245"/>
                    <a:pt x="25" y="392"/>
                  </a:cubicBezTo>
                  <a:cubicBezTo>
                    <a:pt x="172" y="1518"/>
                    <a:pt x="1984" y="2008"/>
                    <a:pt x="3208" y="3110"/>
                  </a:cubicBezTo>
                  <a:lnTo>
                    <a:pt x="4359" y="4114"/>
                  </a:lnTo>
                  <a:cubicBezTo>
                    <a:pt x="5314" y="4971"/>
                    <a:pt x="6343" y="4359"/>
                    <a:pt x="6122" y="3086"/>
                  </a:cubicBezTo>
                  <a:cubicBezTo>
                    <a:pt x="6220" y="3845"/>
                    <a:pt x="5167" y="4481"/>
                    <a:pt x="4359" y="374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8"/>
            <p:cNvSpPr/>
            <p:nvPr/>
          </p:nvSpPr>
          <p:spPr>
            <a:xfrm>
              <a:off x="5189575" y="3055525"/>
              <a:ext cx="188575" cy="734050"/>
            </a:xfrm>
            <a:custGeom>
              <a:avLst/>
              <a:gdLst/>
              <a:ahLst/>
              <a:cxnLst/>
              <a:rect l="l" t="t" r="r" b="b"/>
              <a:pathLst>
                <a:path w="7543" h="29362" extrusionOk="0">
                  <a:moveTo>
                    <a:pt x="6343" y="1714"/>
                  </a:moveTo>
                  <a:cubicBezTo>
                    <a:pt x="7543" y="3404"/>
                    <a:pt x="4555" y="8081"/>
                    <a:pt x="5363" y="13885"/>
                  </a:cubicBezTo>
                  <a:cubicBezTo>
                    <a:pt x="5927" y="17827"/>
                    <a:pt x="7004" y="24464"/>
                    <a:pt x="6735" y="28186"/>
                  </a:cubicBezTo>
                  <a:cubicBezTo>
                    <a:pt x="6686" y="28872"/>
                    <a:pt x="4041" y="29361"/>
                    <a:pt x="3306" y="26080"/>
                  </a:cubicBezTo>
                  <a:cubicBezTo>
                    <a:pt x="2082" y="20472"/>
                    <a:pt x="539" y="16970"/>
                    <a:pt x="1" y="12612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8"/>
            <p:cNvSpPr/>
            <p:nvPr/>
          </p:nvSpPr>
          <p:spPr>
            <a:xfrm>
              <a:off x="5008375" y="3083075"/>
              <a:ext cx="252850" cy="802600"/>
            </a:xfrm>
            <a:custGeom>
              <a:avLst/>
              <a:gdLst/>
              <a:ahLst/>
              <a:cxnLst/>
              <a:rect l="l" t="t" r="r" b="b"/>
              <a:pathLst>
                <a:path w="10114" h="32104" extrusionOk="0">
                  <a:moveTo>
                    <a:pt x="9771" y="0"/>
                  </a:moveTo>
                  <a:cubicBezTo>
                    <a:pt x="10114" y="5241"/>
                    <a:pt x="6343" y="11657"/>
                    <a:pt x="6587" y="15868"/>
                  </a:cubicBezTo>
                  <a:cubicBezTo>
                    <a:pt x="6857" y="20252"/>
                    <a:pt x="6367" y="25541"/>
                    <a:pt x="6367" y="30267"/>
                  </a:cubicBezTo>
                  <a:cubicBezTo>
                    <a:pt x="6367" y="30267"/>
                    <a:pt x="2498" y="32104"/>
                    <a:pt x="2327" y="29263"/>
                  </a:cubicBezTo>
                  <a:cubicBezTo>
                    <a:pt x="1763" y="20031"/>
                    <a:pt x="0" y="17142"/>
                    <a:pt x="2400" y="221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8"/>
            <p:cNvSpPr/>
            <p:nvPr/>
          </p:nvSpPr>
          <p:spPr>
            <a:xfrm>
              <a:off x="5029800" y="2597600"/>
              <a:ext cx="366125" cy="644050"/>
            </a:xfrm>
            <a:custGeom>
              <a:avLst/>
              <a:gdLst/>
              <a:ahLst/>
              <a:cxnLst/>
              <a:rect l="l" t="t" r="r" b="b"/>
              <a:pathLst>
                <a:path w="14645" h="25762" extrusionOk="0">
                  <a:moveTo>
                    <a:pt x="1935" y="14350"/>
                  </a:moveTo>
                  <a:cubicBezTo>
                    <a:pt x="1788" y="9306"/>
                    <a:pt x="2743" y="4310"/>
                    <a:pt x="2743" y="4310"/>
                  </a:cubicBezTo>
                  <a:cubicBezTo>
                    <a:pt x="3184" y="3674"/>
                    <a:pt x="3747" y="3110"/>
                    <a:pt x="4384" y="2645"/>
                  </a:cubicBezTo>
                  <a:lnTo>
                    <a:pt x="5608" y="1151"/>
                  </a:lnTo>
                  <a:cubicBezTo>
                    <a:pt x="6490" y="931"/>
                    <a:pt x="7371" y="686"/>
                    <a:pt x="8204" y="417"/>
                  </a:cubicBezTo>
                  <a:cubicBezTo>
                    <a:pt x="9600" y="0"/>
                    <a:pt x="11093" y="0"/>
                    <a:pt x="12465" y="417"/>
                  </a:cubicBezTo>
                  <a:cubicBezTo>
                    <a:pt x="14277" y="1200"/>
                    <a:pt x="14644" y="2425"/>
                    <a:pt x="13836" y="4776"/>
                  </a:cubicBezTo>
                  <a:cubicBezTo>
                    <a:pt x="13836" y="4873"/>
                    <a:pt x="12220" y="11338"/>
                    <a:pt x="12024" y="13322"/>
                  </a:cubicBezTo>
                  <a:cubicBezTo>
                    <a:pt x="11999" y="13518"/>
                    <a:pt x="13395" y="18734"/>
                    <a:pt x="13714" y="20889"/>
                  </a:cubicBezTo>
                  <a:cubicBezTo>
                    <a:pt x="13714" y="20889"/>
                    <a:pt x="12367" y="22088"/>
                    <a:pt x="11999" y="22407"/>
                  </a:cubicBezTo>
                  <a:cubicBezTo>
                    <a:pt x="9306" y="25762"/>
                    <a:pt x="466" y="21697"/>
                    <a:pt x="123" y="19909"/>
                  </a:cubicBezTo>
                  <a:cubicBezTo>
                    <a:pt x="0" y="19223"/>
                    <a:pt x="1078" y="17166"/>
                    <a:pt x="1935" y="14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8"/>
            <p:cNvSpPr/>
            <p:nvPr/>
          </p:nvSpPr>
          <p:spPr>
            <a:xfrm>
              <a:off x="5157750" y="2363750"/>
              <a:ext cx="222250" cy="265700"/>
            </a:xfrm>
            <a:custGeom>
              <a:avLst/>
              <a:gdLst/>
              <a:ahLst/>
              <a:cxnLst/>
              <a:rect l="l" t="t" r="r" b="b"/>
              <a:pathLst>
                <a:path w="8890" h="10628" extrusionOk="0">
                  <a:moveTo>
                    <a:pt x="1151" y="1837"/>
                  </a:moveTo>
                  <a:cubicBezTo>
                    <a:pt x="1151" y="1837"/>
                    <a:pt x="710" y="2253"/>
                    <a:pt x="441" y="3134"/>
                  </a:cubicBezTo>
                  <a:cubicBezTo>
                    <a:pt x="172" y="3992"/>
                    <a:pt x="245" y="4579"/>
                    <a:pt x="221" y="5045"/>
                  </a:cubicBezTo>
                  <a:cubicBezTo>
                    <a:pt x="196" y="5485"/>
                    <a:pt x="0" y="5730"/>
                    <a:pt x="98" y="5951"/>
                  </a:cubicBezTo>
                  <a:cubicBezTo>
                    <a:pt x="196" y="6171"/>
                    <a:pt x="735" y="4971"/>
                    <a:pt x="1249" y="4824"/>
                  </a:cubicBezTo>
                  <a:cubicBezTo>
                    <a:pt x="1788" y="4702"/>
                    <a:pt x="1714" y="6293"/>
                    <a:pt x="563" y="6734"/>
                  </a:cubicBezTo>
                  <a:cubicBezTo>
                    <a:pt x="74" y="7469"/>
                    <a:pt x="466" y="9330"/>
                    <a:pt x="735" y="9722"/>
                  </a:cubicBezTo>
                  <a:cubicBezTo>
                    <a:pt x="1004" y="10114"/>
                    <a:pt x="2694" y="10628"/>
                    <a:pt x="4139" y="10138"/>
                  </a:cubicBezTo>
                  <a:cubicBezTo>
                    <a:pt x="5584" y="9624"/>
                    <a:pt x="6514" y="8179"/>
                    <a:pt x="7714" y="6293"/>
                  </a:cubicBezTo>
                  <a:cubicBezTo>
                    <a:pt x="8889" y="4383"/>
                    <a:pt x="7714" y="3012"/>
                    <a:pt x="7714" y="3012"/>
                  </a:cubicBezTo>
                  <a:cubicBezTo>
                    <a:pt x="8302" y="1714"/>
                    <a:pt x="3845" y="49"/>
                    <a:pt x="2008" y="0"/>
                  </a:cubicBezTo>
                  <a:cubicBezTo>
                    <a:pt x="857" y="25"/>
                    <a:pt x="1151" y="1837"/>
                    <a:pt x="1151" y="183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8"/>
            <p:cNvSpPr/>
            <p:nvPr/>
          </p:nvSpPr>
          <p:spPr>
            <a:xfrm>
              <a:off x="5053675" y="2640150"/>
              <a:ext cx="197925" cy="376225"/>
            </a:xfrm>
            <a:custGeom>
              <a:avLst/>
              <a:gdLst/>
              <a:ahLst/>
              <a:cxnLst/>
              <a:rect l="l" t="t" r="r" b="b"/>
              <a:pathLst>
                <a:path w="7917" h="15049" extrusionOk="0">
                  <a:moveTo>
                    <a:pt x="4494" y="0"/>
                  </a:moveTo>
                  <a:cubicBezTo>
                    <a:pt x="4269" y="0"/>
                    <a:pt x="4043" y="35"/>
                    <a:pt x="3820" y="111"/>
                  </a:cubicBezTo>
                  <a:cubicBezTo>
                    <a:pt x="3110" y="331"/>
                    <a:pt x="2523" y="576"/>
                    <a:pt x="2155" y="1188"/>
                  </a:cubicBezTo>
                  <a:cubicBezTo>
                    <a:pt x="1249" y="2706"/>
                    <a:pt x="1102" y="7922"/>
                    <a:pt x="343" y="11081"/>
                  </a:cubicBezTo>
                  <a:cubicBezTo>
                    <a:pt x="245" y="11106"/>
                    <a:pt x="123" y="11106"/>
                    <a:pt x="0" y="11130"/>
                  </a:cubicBezTo>
                  <a:cubicBezTo>
                    <a:pt x="1200" y="12771"/>
                    <a:pt x="1763" y="13579"/>
                    <a:pt x="2841" y="15048"/>
                  </a:cubicBezTo>
                  <a:cubicBezTo>
                    <a:pt x="2939" y="15024"/>
                    <a:pt x="3037" y="14999"/>
                    <a:pt x="3061" y="14975"/>
                  </a:cubicBezTo>
                  <a:cubicBezTo>
                    <a:pt x="3380" y="14803"/>
                    <a:pt x="7396" y="3906"/>
                    <a:pt x="7396" y="3882"/>
                  </a:cubicBezTo>
                  <a:cubicBezTo>
                    <a:pt x="7917" y="2124"/>
                    <a:pt x="6245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8"/>
            <p:cNvSpPr/>
            <p:nvPr/>
          </p:nvSpPr>
          <p:spPr>
            <a:xfrm>
              <a:off x="2923225" y="4243800"/>
              <a:ext cx="238775" cy="105325"/>
            </a:xfrm>
            <a:custGeom>
              <a:avLst/>
              <a:gdLst/>
              <a:ahLst/>
              <a:cxnLst/>
              <a:rect l="l" t="t" r="r" b="b"/>
              <a:pathLst>
                <a:path w="9551" h="4213" extrusionOk="0">
                  <a:moveTo>
                    <a:pt x="490" y="294"/>
                  </a:moveTo>
                  <a:lnTo>
                    <a:pt x="3722" y="0"/>
                  </a:lnTo>
                  <a:cubicBezTo>
                    <a:pt x="3722" y="0"/>
                    <a:pt x="5804" y="588"/>
                    <a:pt x="7028" y="759"/>
                  </a:cubicBezTo>
                  <a:cubicBezTo>
                    <a:pt x="8253" y="931"/>
                    <a:pt x="9134" y="735"/>
                    <a:pt x="9428" y="1176"/>
                  </a:cubicBezTo>
                  <a:cubicBezTo>
                    <a:pt x="9477" y="1249"/>
                    <a:pt x="9502" y="1347"/>
                    <a:pt x="9502" y="1470"/>
                  </a:cubicBezTo>
                  <a:lnTo>
                    <a:pt x="9502" y="1470"/>
                  </a:lnTo>
                  <a:cubicBezTo>
                    <a:pt x="9502" y="1470"/>
                    <a:pt x="9502" y="1470"/>
                    <a:pt x="9502" y="1470"/>
                  </a:cubicBezTo>
                  <a:cubicBezTo>
                    <a:pt x="9550" y="2131"/>
                    <a:pt x="8987" y="2718"/>
                    <a:pt x="8669" y="2963"/>
                  </a:cubicBezTo>
                  <a:cubicBezTo>
                    <a:pt x="8032" y="3429"/>
                    <a:pt x="7347" y="3698"/>
                    <a:pt x="5437" y="3551"/>
                  </a:cubicBezTo>
                  <a:cubicBezTo>
                    <a:pt x="4947" y="3355"/>
                    <a:pt x="4065" y="3208"/>
                    <a:pt x="3722" y="3698"/>
                  </a:cubicBezTo>
                  <a:cubicBezTo>
                    <a:pt x="3233" y="3943"/>
                    <a:pt x="1347" y="4212"/>
                    <a:pt x="490" y="3698"/>
                  </a:cubicBezTo>
                  <a:lnTo>
                    <a:pt x="490" y="3282"/>
                  </a:lnTo>
                  <a:cubicBezTo>
                    <a:pt x="0" y="2767"/>
                    <a:pt x="490" y="294"/>
                    <a:pt x="490" y="294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8"/>
            <p:cNvSpPr/>
            <p:nvPr/>
          </p:nvSpPr>
          <p:spPr>
            <a:xfrm>
              <a:off x="2873025" y="3504875"/>
              <a:ext cx="230825" cy="781175"/>
            </a:xfrm>
            <a:custGeom>
              <a:avLst/>
              <a:gdLst/>
              <a:ahLst/>
              <a:cxnLst/>
              <a:rect l="l" t="t" r="r" b="b"/>
              <a:pathLst>
                <a:path w="9233" h="31247" extrusionOk="0">
                  <a:moveTo>
                    <a:pt x="1078" y="0"/>
                  </a:moveTo>
                  <a:cubicBezTo>
                    <a:pt x="0" y="5510"/>
                    <a:pt x="3845" y="11559"/>
                    <a:pt x="3526" y="16015"/>
                  </a:cubicBezTo>
                  <a:cubicBezTo>
                    <a:pt x="3086" y="22113"/>
                    <a:pt x="2865" y="24782"/>
                    <a:pt x="2229" y="29778"/>
                  </a:cubicBezTo>
                  <a:cubicBezTo>
                    <a:pt x="2229" y="29778"/>
                    <a:pt x="4702" y="31247"/>
                    <a:pt x="6538" y="29557"/>
                  </a:cubicBezTo>
                  <a:cubicBezTo>
                    <a:pt x="8424" y="19811"/>
                    <a:pt x="9232" y="18048"/>
                    <a:pt x="8987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8"/>
            <p:cNvSpPr/>
            <p:nvPr/>
          </p:nvSpPr>
          <p:spPr>
            <a:xfrm>
              <a:off x="3086675" y="2778800"/>
              <a:ext cx="217975" cy="317775"/>
            </a:xfrm>
            <a:custGeom>
              <a:avLst/>
              <a:gdLst/>
              <a:ahLst/>
              <a:cxnLst/>
              <a:rect l="l" t="t" r="r" b="b"/>
              <a:pathLst>
                <a:path w="8719" h="12711" extrusionOk="0">
                  <a:moveTo>
                    <a:pt x="7616" y="3650"/>
                  </a:moveTo>
                  <a:cubicBezTo>
                    <a:pt x="8718" y="4923"/>
                    <a:pt x="7788" y="10163"/>
                    <a:pt x="6269" y="11437"/>
                  </a:cubicBezTo>
                  <a:cubicBezTo>
                    <a:pt x="4727" y="12710"/>
                    <a:pt x="3453" y="12269"/>
                    <a:pt x="2106" y="11143"/>
                  </a:cubicBezTo>
                  <a:cubicBezTo>
                    <a:pt x="784" y="9992"/>
                    <a:pt x="0" y="7176"/>
                    <a:pt x="319" y="5045"/>
                  </a:cubicBezTo>
                  <a:cubicBezTo>
                    <a:pt x="760" y="2156"/>
                    <a:pt x="4506" y="1"/>
                    <a:pt x="7616" y="3650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8"/>
            <p:cNvSpPr/>
            <p:nvPr/>
          </p:nvSpPr>
          <p:spPr>
            <a:xfrm>
              <a:off x="3079325" y="2801450"/>
              <a:ext cx="234500" cy="275525"/>
            </a:xfrm>
            <a:custGeom>
              <a:avLst/>
              <a:gdLst/>
              <a:ahLst/>
              <a:cxnLst/>
              <a:rect l="l" t="t" r="r" b="b"/>
              <a:pathLst>
                <a:path w="9380" h="11021" extrusionOk="0">
                  <a:moveTo>
                    <a:pt x="8302" y="3282"/>
                  </a:moveTo>
                  <a:cubicBezTo>
                    <a:pt x="8302" y="3282"/>
                    <a:pt x="8522" y="3845"/>
                    <a:pt x="8400" y="4776"/>
                  </a:cubicBezTo>
                  <a:cubicBezTo>
                    <a:pt x="8278" y="5707"/>
                    <a:pt x="7935" y="6221"/>
                    <a:pt x="7763" y="6637"/>
                  </a:cubicBezTo>
                  <a:cubicBezTo>
                    <a:pt x="7592" y="7078"/>
                    <a:pt x="7641" y="7396"/>
                    <a:pt x="7469" y="7568"/>
                  </a:cubicBezTo>
                  <a:cubicBezTo>
                    <a:pt x="7274" y="7715"/>
                    <a:pt x="7298" y="6343"/>
                    <a:pt x="6882" y="6000"/>
                  </a:cubicBezTo>
                  <a:cubicBezTo>
                    <a:pt x="6441" y="5658"/>
                    <a:pt x="5829" y="7151"/>
                    <a:pt x="6686" y="8057"/>
                  </a:cubicBezTo>
                  <a:cubicBezTo>
                    <a:pt x="6808" y="8988"/>
                    <a:pt x="5633" y="10506"/>
                    <a:pt x="5217" y="10776"/>
                  </a:cubicBezTo>
                  <a:cubicBezTo>
                    <a:pt x="4776" y="11020"/>
                    <a:pt x="2988" y="10751"/>
                    <a:pt x="1862" y="9649"/>
                  </a:cubicBezTo>
                  <a:cubicBezTo>
                    <a:pt x="760" y="8547"/>
                    <a:pt x="515" y="6784"/>
                    <a:pt x="246" y="4507"/>
                  </a:cubicBezTo>
                  <a:cubicBezTo>
                    <a:pt x="1" y="2229"/>
                    <a:pt x="1690" y="1470"/>
                    <a:pt x="1690" y="1470"/>
                  </a:cubicBezTo>
                  <a:cubicBezTo>
                    <a:pt x="1715" y="1"/>
                    <a:pt x="6588" y="417"/>
                    <a:pt x="8327" y="1176"/>
                  </a:cubicBezTo>
                  <a:cubicBezTo>
                    <a:pt x="9380" y="1715"/>
                    <a:pt x="8302" y="3282"/>
                    <a:pt x="8302" y="3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8"/>
            <p:cNvSpPr/>
            <p:nvPr/>
          </p:nvSpPr>
          <p:spPr>
            <a:xfrm>
              <a:off x="3078100" y="4317250"/>
              <a:ext cx="239400" cy="105325"/>
            </a:xfrm>
            <a:custGeom>
              <a:avLst/>
              <a:gdLst/>
              <a:ahLst/>
              <a:cxnLst/>
              <a:rect l="l" t="t" r="r" b="b"/>
              <a:pathLst>
                <a:path w="9576" h="4213" extrusionOk="0">
                  <a:moveTo>
                    <a:pt x="490" y="295"/>
                  </a:moveTo>
                  <a:lnTo>
                    <a:pt x="3747" y="1"/>
                  </a:lnTo>
                  <a:cubicBezTo>
                    <a:pt x="3747" y="1"/>
                    <a:pt x="5829" y="589"/>
                    <a:pt x="7053" y="760"/>
                  </a:cubicBezTo>
                  <a:cubicBezTo>
                    <a:pt x="8278" y="931"/>
                    <a:pt x="9159" y="735"/>
                    <a:pt x="9453" y="1176"/>
                  </a:cubicBezTo>
                  <a:cubicBezTo>
                    <a:pt x="9502" y="1250"/>
                    <a:pt x="9526" y="1348"/>
                    <a:pt x="9502" y="1470"/>
                  </a:cubicBezTo>
                  <a:lnTo>
                    <a:pt x="9502" y="1470"/>
                  </a:lnTo>
                  <a:lnTo>
                    <a:pt x="9502" y="1470"/>
                  </a:lnTo>
                  <a:cubicBezTo>
                    <a:pt x="9575" y="2131"/>
                    <a:pt x="9012" y="2743"/>
                    <a:pt x="8694" y="2964"/>
                  </a:cubicBezTo>
                  <a:cubicBezTo>
                    <a:pt x="8057" y="3429"/>
                    <a:pt x="7347" y="3698"/>
                    <a:pt x="5461" y="3552"/>
                  </a:cubicBezTo>
                  <a:cubicBezTo>
                    <a:pt x="4947" y="3356"/>
                    <a:pt x="4066" y="3209"/>
                    <a:pt x="3747" y="3698"/>
                  </a:cubicBezTo>
                  <a:cubicBezTo>
                    <a:pt x="3258" y="3943"/>
                    <a:pt x="1347" y="4213"/>
                    <a:pt x="490" y="3698"/>
                  </a:cubicBezTo>
                  <a:lnTo>
                    <a:pt x="490" y="3282"/>
                  </a:lnTo>
                  <a:cubicBezTo>
                    <a:pt x="1" y="2768"/>
                    <a:pt x="490" y="295"/>
                    <a:pt x="490" y="29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8"/>
            <p:cNvSpPr/>
            <p:nvPr/>
          </p:nvSpPr>
          <p:spPr>
            <a:xfrm>
              <a:off x="2952600" y="3539775"/>
              <a:ext cx="271225" cy="849750"/>
            </a:xfrm>
            <a:custGeom>
              <a:avLst/>
              <a:gdLst/>
              <a:ahLst/>
              <a:cxnLst/>
              <a:rect l="l" t="t" r="r" b="b"/>
              <a:pathLst>
                <a:path w="10849" h="33990" extrusionOk="0">
                  <a:moveTo>
                    <a:pt x="343" y="0"/>
                  </a:moveTo>
                  <a:cubicBezTo>
                    <a:pt x="1" y="5632"/>
                    <a:pt x="4604" y="11779"/>
                    <a:pt x="4874" y="16334"/>
                  </a:cubicBezTo>
                  <a:cubicBezTo>
                    <a:pt x="5241" y="22554"/>
                    <a:pt x="5241" y="26961"/>
                    <a:pt x="5266" y="32030"/>
                  </a:cubicBezTo>
                  <a:cubicBezTo>
                    <a:pt x="5266" y="32030"/>
                    <a:pt x="9404" y="33989"/>
                    <a:pt x="9600" y="30953"/>
                  </a:cubicBezTo>
                  <a:cubicBezTo>
                    <a:pt x="10212" y="21035"/>
                    <a:pt x="10849" y="18415"/>
                    <a:pt x="8278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8"/>
            <p:cNvSpPr/>
            <p:nvPr/>
          </p:nvSpPr>
          <p:spPr>
            <a:xfrm>
              <a:off x="2884025" y="2980225"/>
              <a:ext cx="407750" cy="670375"/>
            </a:xfrm>
            <a:custGeom>
              <a:avLst/>
              <a:gdLst/>
              <a:ahLst/>
              <a:cxnLst/>
              <a:rect l="l" t="t" r="r" b="b"/>
              <a:pathLst>
                <a:path w="16310" h="26815" extrusionOk="0">
                  <a:moveTo>
                    <a:pt x="13935" y="4310"/>
                  </a:moveTo>
                  <a:cubicBezTo>
                    <a:pt x="11633" y="3159"/>
                    <a:pt x="7886" y="0"/>
                    <a:pt x="4825" y="4139"/>
                  </a:cubicBezTo>
                  <a:cubicBezTo>
                    <a:pt x="1936" y="8008"/>
                    <a:pt x="760" y="19664"/>
                    <a:pt x="442" y="21990"/>
                  </a:cubicBezTo>
                  <a:cubicBezTo>
                    <a:pt x="1" y="25125"/>
                    <a:pt x="8743" y="26815"/>
                    <a:pt x="10702" y="26717"/>
                  </a:cubicBezTo>
                  <a:cubicBezTo>
                    <a:pt x="11143" y="26717"/>
                    <a:pt x="11412" y="26496"/>
                    <a:pt x="11535" y="26080"/>
                  </a:cubicBezTo>
                  <a:cubicBezTo>
                    <a:pt x="11706" y="25492"/>
                    <a:pt x="11241" y="25076"/>
                    <a:pt x="11363" y="24562"/>
                  </a:cubicBezTo>
                  <a:cubicBezTo>
                    <a:pt x="11437" y="24243"/>
                    <a:pt x="11633" y="23998"/>
                    <a:pt x="11829" y="23754"/>
                  </a:cubicBezTo>
                  <a:cubicBezTo>
                    <a:pt x="12000" y="23509"/>
                    <a:pt x="12196" y="23239"/>
                    <a:pt x="12245" y="22945"/>
                  </a:cubicBezTo>
                  <a:cubicBezTo>
                    <a:pt x="12318" y="22431"/>
                    <a:pt x="12000" y="21966"/>
                    <a:pt x="11951" y="21476"/>
                  </a:cubicBezTo>
                  <a:cubicBezTo>
                    <a:pt x="11902" y="21109"/>
                    <a:pt x="12000" y="20742"/>
                    <a:pt x="12098" y="20374"/>
                  </a:cubicBezTo>
                  <a:cubicBezTo>
                    <a:pt x="12882" y="17436"/>
                    <a:pt x="14277" y="14693"/>
                    <a:pt x="15037" y="11706"/>
                  </a:cubicBezTo>
                  <a:cubicBezTo>
                    <a:pt x="15551" y="9698"/>
                    <a:pt x="16310" y="6490"/>
                    <a:pt x="14645" y="4824"/>
                  </a:cubicBezTo>
                  <a:cubicBezTo>
                    <a:pt x="14473" y="4653"/>
                    <a:pt x="14179" y="4384"/>
                    <a:pt x="13935" y="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8"/>
            <p:cNvSpPr/>
            <p:nvPr/>
          </p:nvSpPr>
          <p:spPr>
            <a:xfrm>
              <a:off x="3159525" y="3069000"/>
              <a:ext cx="333050" cy="513025"/>
            </a:xfrm>
            <a:custGeom>
              <a:avLst/>
              <a:gdLst/>
              <a:ahLst/>
              <a:cxnLst/>
              <a:rect l="l" t="t" r="r" b="b"/>
              <a:pathLst>
                <a:path w="13322" h="20521" extrusionOk="0">
                  <a:moveTo>
                    <a:pt x="4335" y="2326"/>
                  </a:moveTo>
                  <a:cubicBezTo>
                    <a:pt x="6196" y="8203"/>
                    <a:pt x="6367" y="11118"/>
                    <a:pt x="8180" y="13444"/>
                  </a:cubicBezTo>
                  <a:cubicBezTo>
                    <a:pt x="8326" y="13615"/>
                    <a:pt x="13322" y="18978"/>
                    <a:pt x="13322" y="18978"/>
                  </a:cubicBezTo>
                  <a:cubicBezTo>
                    <a:pt x="13322" y="18978"/>
                    <a:pt x="12661" y="20203"/>
                    <a:pt x="10898" y="20521"/>
                  </a:cubicBezTo>
                  <a:cubicBezTo>
                    <a:pt x="8106" y="19321"/>
                    <a:pt x="4947" y="14913"/>
                    <a:pt x="4090" y="13958"/>
                  </a:cubicBezTo>
                  <a:cubicBezTo>
                    <a:pt x="3600" y="13419"/>
                    <a:pt x="833" y="8350"/>
                    <a:pt x="417" y="5779"/>
                  </a:cubicBezTo>
                  <a:cubicBezTo>
                    <a:pt x="1" y="3208"/>
                    <a:pt x="3576" y="0"/>
                    <a:pt x="4335" y="2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8"/>
            <p:cNvSpPr/>
            <p:nvPr/>
          </p:nvSpPr>
          <p:spPr>
            <a:xfrm>
              <a:off x="5046325" y="2820425"/>
              <a:ext cx="161650" cy="239400"/>
            </a:xfrm>
            <a:custGeom>
              <a:avLst/>
              <a:gdLst/>
              <a:ahLst/>
              <a:cxnLst/>
              <a:rect l="l" t="t" r="r" b="b"/>
              <a:pathLst>
                <a:path w="6466" h="9576" extrusionOk="0">
                  <a:moveTo>
                    <a:pt x="294" y="8180"/>
                  </a:moveTo>
                  <a:cubicBezTo>
                    <a:pt x="2302" y="8057"/>
                    <a:pt x="3355" y="7764"/>
                    <a:pt x="3355" y="7764"/>
                  </a:cubicBezTo>
                  <a:cubicBezTo>
                    <a:pt x="3355" y="7764"/>
                    <a:pt x="5804" y="2523"/>
                    <a:pt x="6465" y="1"/>
                  </a:cubicBezTo>
                  <a:cubicBezTo>
                    <a:pt x="6465" y="1"/>
                    <a:pt x="5584" y="5388"/>
                    <a:pt x="4996" y="7127"/>
                  </a:cubicBezTo>
                  <a:cubicBezTo>
                    <a:pt x="4384" y="8890"/>
                    <a:pt x="3551" y="9576"/>
                    <a:pt x="2278" y="9404"/>
                  </a:cubicBezTo>
                  <a:cubicBezTo>
                    <a:pt x="980" y="9257"/>
                    <a:pt x="0" y="9013"/>
                    <a:pt x="0" y="9013"/>
                  </a:cubicBez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TextBox 512"/>
          <p:cNvSpPr txBox="1"/>
          <p:nvPr/>
        </p:nvSpPr>
        <p:spPr>
          <a:xfrm flipH="1">
            <a:off x="8398273" y="4593521"/>
            <a:ext cx="45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21</a:t>
            </a:r>
          </a:p>
        </p:txBody>
      </p:sp>
      <p:pic>
        <p:nvPicPr>
          <p:cNvPr id="514" name="Picture 5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7612C-F3E0-15AA-A1C4-9ABD5D035E7C}"/>
              </a:ext>
            </a:extLst>
          </p:cNvPr>
          <p:cNvSpPr/>
          <p:nvPr/>
        </p:nvSpPr>
        <p:spPr>
          <a:xfrm>
            <a:off x="1400662" y="247208"/>
            <a:ext cx="3426520" cy="406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21</a:t>
            </a:r>
            <a:endParaRPr lang="en-ID" sz="1050" b="1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98131-6F5A-77A9-450B-1BC966B619BC}"/>
              </a:ext>
            </a:extLst>
          </p:cNvPr>
          <p:cNvSpPr txBox="1"/>
          <p:nvPr/>
        </p:nvSpPr>
        <p:spPr>
          <a:xfrm>
            <a:off x="1400662" y="806505"/>
            <a:ext cx="342651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 </a:t>
            </a:r>
            <a:r>
              <a:rPr lang="en-US" sz="1500" b="1" dirty="0" err="1">
                <a:solidFill>
                  <a:schemeClr val="tx1">
                    <a:lumMod val="50000"/>
                  </a:schemeClr>
                </a:solidFill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tx1">
                    <a:lumMod val="50000"/>
                  </a:schemeClr>
                </a:solidFill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Pasal 21/26:</a:t>
            </a:r>
          </a:p>
          <a:p>
            <a:pPr marL="342900" indent="-342900" algn="just">
              <a:buAutoNum type="arabicPeriod"/>
            </a:pP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 Pasal 17 </a:t>
            </a:r>
            <a:r>
              <a:rPr lang="en-US" sz="15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ayat</a:t>
            </a: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(1) UU </a:t>
            </a:r>
            <a:r>
              <a:rPr lang="en-US" sz="15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endParaRPr lang="en-US" sz="1500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 </a:t>
            </a:r>
            <a:r>
              <a:rPr lang="en-US" sz="15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Rata-Rata (TER) </a:t>
            </a:r>
            <a:r>
              <a:rPr lang="en-US" sz="15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Bulanan</a:t>
            </a:r>
            <a:endParaRPr lang="en-US" sz="1500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 </a:t>
            </a:r>
            <a:r>
              <a:rPr lang="en-US" sz="15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Rata-Rata (TER) </a:t>
            </a:r>
            <a:r>
              <a:rPr lang="en-US" sz="15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Harian</a:t>
            </a:r>
            <a:endParaRPr lang="en-US" sz="1500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 </a:t>
            </a:r>
            <a:r>
              <a:rPr lang="en-US" sz="15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5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Pasal 26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23DF17-DED4-DDEC-7351-A6CACB64173B}"/>
              </a:ext>
            </a:extLst>
          </p:cNvPr>
          <p:cNvSpPr txBox="1"/>
          <p:nvPr/>
        </p:nvSpPr>
        <p:spPr>
          <a:xfrm>
            <a:off x="1400662" y="2260055"/>
            <a:ext cx="499155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1. Tarif Pasal 17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ayat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(1)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huruf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a UU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endParaRPr lang="en-US" sz="1500" b="1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CE42B-724D-7FF8-14FC-19DC6857B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09023"/>
              </p:ext>
            </p:extLst>
          </p:nvPr>
        </p:nvGraphicFramePr>
        <p:xfrm>
          <a:off x="1663819" y="2685751"/>
          <a:ext cx="4566861" cy="173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343">
                  <a:extLst>
                    <a:ext uri="{9D8B030D-6E8A-4147-A177-3AD203B41FA5}">
                      <a16:colId xmlns:a16="http://schemas.microsoft.com/office/drawing/2014/main" val="3679271280"/>
                    </a:ext>
                  </a:extLst>
                </a:gridCol>
                <a:gridCol w="1031518">
                  <a:extLst>
                    <a:ext uri="{9D8B030D-6E8A-4147-A177-3AD203B41FA5}">
                      <a16:colId xmlns:a16="http://schemas.microsoft.com/office/drawing/2014/main" val="14968494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Lapisan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Penghasilan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Kena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Pajak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Tarif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Pajak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75513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 –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60.000.000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7944301"/>
                  </a:ext>
                </a:extLst>
              </a:tr>
              <a:tr h="344849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60.000.000 –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250.000.000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72631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250.000.000 –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500.000.000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503058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 500.000.000 – Rp 5.000.000.000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4687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&gt; Rp 5.000.000.000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77724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80802C2-C816-4D49-3352-83BA69AFED3B}"/>
              </a:ext>
            </a:extLst>
          </p:cNvPr>
          <p:cNvSpPr/>
          <p:nvPr/>
        </p:nvSpPr>
        <p:spPr>
          <a:xfrm>
            <a:off x="1400662" y="2312635"/>
            <a:ext cx="6432875" cy="2393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/>
          <p:cNvSpPr txBox="1"/>
          <p:nvPr/>
        </p:nvSpPr>
        <p:spPr>
          <a:xfrm flipH="1">
            <a:off x="8398274" y="4593521"/>
            <a:ext cx="43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7612C-F3E0-15AA-A1C4-9ABD5D035E7C}"/>
              </a:ext>
            </a:extLst>
          </p:cNvPr>
          <p:cNvSpPr/>
          <p:nvPr/>
        </p:nvSpPr>
        <p:spPr>
          <a:xfrm>
            <a:off x="1400661" y="247208"/>
            <a:ext cx="3383989" cy="406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 </a:t>
            </a:r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Pasal 21</a:t>
            </a:r>
            <a:endParaRPr lang="en-ID" sz="1050" b="1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23DF17-DED4-DDEC-7351-A6CACB64173B}"/>
              </a:ext>
            </a:extLst>
          </p:cNvPr>
          <p:cNvSpPr txBox="1"/>
          <p:nvPr/>
        </p:nvSpPr>
        <p:spPr>
          <a:xfrm>
            <a:off x="1400663" y="827364"/>
            <a:ext cx="575569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2. Tarif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Rata-Rata (TER)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Bulanan</a:t>
            </a:r>
            <a:endParaRPr lang="en-US" sz="1500" b="1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CE42B-724D-7FF8-14FC-19DC6857B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23383"/>
              </p:ext>
            </p:extLst>
          </p:nvPr>
        </p:nvGraphicFramePr>
        <p:xfrm>
          <a:off x="1666565" y="1192176"/>
          <a:ext cx="5810872" cy="173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873">
                  <a:extLst>
                    <a:ext uri="{9D8B030D-6E8A-4147-A177-3AD203B41FA5}">
                      <a16:colId xmlns:a16="http://schemas.microsoft.com/office/drawing/2014/main" val="3679271280"/>
                    </a:ext>
                  </a:extLst>
                </a:gridCol>
                <a:gridCol w="1997393">
                  <a:extLst>
                    <a:ext uri="{9D8B030D-6E8A-4147-A177-3AD203B41FA5}">
                      <a16:colId xmlns:a16="http://schemas.microsoft.com/office/drawing/2014/main" val="149684940"/>
                    </a:ext>
                  </a:extLst>
                </a:gridCol>
                <a:gridCol w="1979606">
                  <a:extLst>
                    <a:ext uri="{9D8B030D-6E8A-4147-A177-3AD203B41FA5}">
                      <a16:colId xmlns:a16="http://schemas.microsoft.com/office/drawing/2014/main" val="424963220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Kategori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Status PTKP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Besaran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PTKP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7551368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TER 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TK/0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 54.000.000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7944301"/>
                  </a:ext>
                </a:extLst>
              </a:tr>
              <a:tr h="344849"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TK/1 &amp; K/0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58.500.000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7263195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TER 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TK/2 &amp; K/1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63.000.000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503058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TK/3 &amp; K/2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67.500.000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90116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TER 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K/3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 72.000.000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607336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80802C2-C816-4D49-3352-83BA69AFED3B}"/>
              </a:ext>
            </a:extLst>
          </p:cNvPr>
          <p:cNvSpPr/>
          <p:nvPr/>
        </p:nvSpPr>
        <p:spPr>
          <a:xfrm>
            <a:off x="1400662" y="827363"/>
            <a:ext cx="6432875" cy="198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723E4-07BB-3F89-73E5-917E40E5E3EF}"/>
              </a:ext>
            </a:extLst>
          </p:cNvPr>
          <p:cNvSpPr txBox="1"/>
          <p:nvPr/>
        </p:nvSpPr>
        <p:spPr>
          <a:xfrm>
            <a:off x="1400662" y="3068964"/>
            <a:ext cx="548524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Rata-Rata (TER)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Harian</a:t>
            </a:r>
            <a:endParaRPr lang="en-US" sz="1500" b="1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90D31E-FB30-DA3A-746E-4A9E0D1E0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38223"/>
              </p:ext>
            </p:extLst>
          </p:nvPr>
        </p:nvGraphicFramePr>
        <p:xfrm>
          <a:off x="1666565" y="3433777"/>
          <a:ext cx="5810870" cy="90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533">
                  <a:extLst>
                    <a:ext uri="{9D8B030D-6E8A-4147-A177-3AD203B41FA5}">
                      <a16:colId xmlns:a16="http://schemas.microsoft.com/office/drawing/2014/main" val="3679271280"/>
                    </a:ext>
                  </a:extLst>
                </a:gridCol>
                <a:gridCol w="2125337">
                  <a:extLst>
                    <a:ext uri="{9D8B030D-6E8A-4147-A177-3AD203B41FA5}">
                      <a16:colId xmlns:a16="http://schemas.microsoft.com/office/drawing/2014/main" val="14968494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Penghasilan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Bruto</a:t>
                      </a: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Harian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TER </a:t>
                      </a:r>
                      <a:r>
                        <a:rPr lang="en-US" sz="11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Harian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75513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Penghasilan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&lt; = Rp 450.000/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hari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0% x Ph Bruto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7944301"/>
                  </a:ext>
                </a:extLst>
              </a:tr>
              <a:tr h="34484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Penghasilan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&gt;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450.000 –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2.500.000/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hari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0,5% x Ph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Bruto</a:t>
                      </a:r>
                      <a:r>
                        <a:rPr lang="en-US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Harian</a:t>
                      </a:r>
                      <a:endParaRPr lang="en-US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726319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6F66973-7793-1407-13ED-6ECE549777D3}"/>
              </a:ext>
            </a:extLst>
          </p:cNvPr>
          <p:cNvSpPr/>
          <p:nvPr/>
        </p:nvSpPr>
        <p:spPr>
          <a:xfrm>
            <a:off x="1400662" y="2957521"/>
            <a:ext cx="6432875" cy="198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extBox 10"/>
          <p:cNvSpPr txBox="1"/>
          <p:nvPr/>
        </p:nvSpPr>
        <p:spPr>
          <a:xfrm flipH="1">
            <a:off x="8398274" y="4593521"/>
            <a:ext cx="40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23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7612C-F3E0-15AA-A1C4-9ABD5D035E7C}"/>
              </a:ext>
            </a:extLst>
          </p:cNvPr>
          <p:cNvSpPr/>
          <p:nvPr/>
        </p:nvSpPr>
        <p:spPr>
          <a:xfrm>
            <a:off x="1400661" y="247208"/>
            <a:ext cx="3383989" cy="4066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US" sz="18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21</a:t>
            </a:r>
            <a:endParaRPr lang="en-ID" sz="1050" b="1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23DF17-DED4-DDEC-7351-A6CACB64173B}"/>
              </a:ext>
            </a:extLst>
          </p:cNvPr>
          <p:cNvSpPr txBox="1"/>
          <p:nvPr/>
        </p:nvSpPr>
        <p:spPr>
          <a:xfrm>
            <a:off x="1400663" y="827364"/>
            <a:ext cx="325905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802C2-C816-4D49-3352-83BA69AFED3B}"/>
              </a:ext>
            </a:extLst>
          </p:cNvPr>
          <p:cNvSpPr/>
          <p:nvPr/>
        </p:nvSpPr>
        <p:spPr>
          <a:xfrm>
            <a:off x="1400662" y="827363"/>
            <a:ext cx="6432875" cy="198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F66973-7793-1407-13ED-6ECE549777D3}"/>
              </a:ext>
            </a:extLst>
          </p:cNvPr>
          <p:cNvSpPr/>
          <p:nvPr/>
        </p:nvSpPr>
        <p:spPr>
          <a:xfrm>
            <a:off x="1355563" y="2986403"/>
            <a:ext cx="6432875" cy="198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AD759-C6CA-C170-0D4A-BAD5990AB276}"/>
              </a:ext>
            </a:extLst>
          </p:cNvPr>
          <p:cNvSpPr txBox="1"/>
          <p:nvPr/>
        </p:nvSpPr>
        <p:spPr>
          <a:xfrm>
            <a:off x="1400663" y="1163294"/>
            <a:ext cx="6195411" cy="35394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Tarif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Pasal 26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sehubungan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jasa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besarnya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20% dan </a:t>
            </a:r>
            <a:r>
              <a:rPr lang="en-US" sz="16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US" sz="16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final.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dipotong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Surat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Keterangan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Domisili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Negeri (SKD WPLN),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Pasal 26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persetujuan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penghindaran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berganda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Republik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Indonesia dan negara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yurisdiksi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domisili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negeri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negeri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berubah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negeri,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pemotongan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PPh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Pasal 26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sebagaimana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dimaksud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final dan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dikreditkan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Penghasilan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Pribadi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terutang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bersangkutan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Surat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Pemberitahuan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Tahunan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Penghasilan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1600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Pribadi</a:t>
            </a:r>
            <a:r>
              <a:rPr lang="en-US" sz="1600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8398273" y="4593521"/>
            <a:ext cx="41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4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7612C-F3E0-15AA-A1C4-9ABD5D035E7C}"/>
              </a:ext>
            </a:extLst>
          </p:cNvPr>
          <p:cNvSpPr/>
          <p:nvPr/>
        </p:nvSpPr>
        <p:spPr>
          <a:xfrm>
            <a:off x="1398417" y="409484"/>
            <a:ext cx="4511040" cy="30143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TER A = PTKP : TK/0 (54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juta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); TK/1 &amp; K/0 (58,5 </a:t>
            </a:r>
            <a:r>
              <a:rPr lang="en-US" sz="150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juta</a:t>
            </a:r>
            <a:r>
              <a:rPr lang="en-US" sz="150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ID" sz="1050" b="1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F60B25-B4EA-6FBB-33ED-3580C3E0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94199"/>
              </p:ext>
            </p:extLst>
          </p:nvPr>
        </p:nvGraphicFramePr>
        <p:xfrm>
          <a:off x="1021350" y="919597"/>
          <a:ext cx="3108030" cy="38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6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880454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422990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843048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729122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2714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Lapisan Penghasilan Bruto (Rp) </a:t>
                      </a:r>
                      <a:endParaRPr lang="id-ID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 A</a:t>
                      </a:r>
                      <a:endParaRPr lang="id-ID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5.650.000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5.650.001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7.500.000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8.550.000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8.550.001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9.650.000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9.650.001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10.050.000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10.350.000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10.700.000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11.050.000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11.600.000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12.500.000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13.750.000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15.100.000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16.950.001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19.750.000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19.750.001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24.150.000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24.150.001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26.450.000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26.450.001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28.000.000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5503270"/>
                  </a:ext>
                </a:extLst>
              </a:tr>
              <a:tr h="161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28.000.001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30.050.000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057816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59515D-1092-FDA2-6955-4610870C4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10066"/>
              </p:ext>
            </p:extLst>
          </p:nvPr>
        </p:nvGraphicFramePr>
        <p:xfrm>
          <a:off x="4224960" y="919597"/>
          <a:ext cx="3368993" cy="382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46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005732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960817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732051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291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Lapisan Penghasilan Bruto (Rp) </a:t>
                      </a:r>
                      <a:endParaRPr lang="id-ID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 A</a:t>
                      </a:r>
                      <a:endParaRPr lang="id-ID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30.050.001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32.400.000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32.400.001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39.100.000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39.100.001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43.850.000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43.850.001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47.800.000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47.800.001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51.400.000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51.400.001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56.300.000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56.300.001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62.200.000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62.200.001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68.600.000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68.600.001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77.500.000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77.500.001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89.000.001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125.000.000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157.000.000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157.000.001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206.000.000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206.000.001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337.000.000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337.000.001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454.000.000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454.000.001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550.000.000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550.000.001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695.000.000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695.000.001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910.000.000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910.000.001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1.400.000.000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1359186"/>
                  </a:ext>
                </a:extLst>
              </a:tr>
              <a:tr h="160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1.400.000.000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220445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8398273" y="4593521"/>
            <a:ext cx="426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23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7612C-F3E0-15AA-A1C4-9ABD5D035E7C}"/>
              </a:ext>
            </a:extLst>
          </p:cNvPr>
          <p:cNvSpPr/>
          <p:nvPr/>
        </p:nvSpPr>
        <p:spPr>
          <a:xfrm>
            <a:off x="2272917" y="416249"/>
            <a:ext cx="3528128" cy="2928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TER B = PTKP : TK/2 &amp; K/1 (63 </a:t>
            </a:r>
            <a:r>
              <a:rPr lang="en-US" sz="105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juta</a:t>
            </a:r>
            <a:r>
              <a:rPr lang="en-US" sz="105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); TK/3 &amp; K/2 (67,5 </a:t>
            </a:r>
            <a:r>
              <a:rPr lang="en-US" sz="1050" b="1" dirty="0" err="1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juta</a:t>
            </a:r>
            <a:r>
              <a:rPr lang="en-US" sz="1050" b="1" dirty="0">
                <a:latin typeface="Source Sans Pr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500" b="1" dirty="0">
              <a:latin typeface="Source Sans Pro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D47C00-F1A5-E570-938F-82DA88560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51187"/>
              </p:ext>
            </p:extLst>
          </p:nvPr>
        </p:nvGraphicFramePr>
        <p:xfrm>
          <a:off x="908376" y="922449"/>
          <a:ext cx="3128605" cy="381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23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368856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956324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650300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295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Lapisan Penghasilan Bruto (Rp) 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 </a:t>
                      </a:r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7.300.000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9.200.000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10.750.000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11.250.000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11.250.001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11.600.000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12.600.000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13.600.000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13.600.001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14.950.000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14.950.001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16.400.001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18.450.000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18.450.001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21.850.000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21.850.001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26.000.000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26.000.001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27.700.000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27.700.001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29.350.000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29.350.001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31.450.000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31.450.001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33.950.000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17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33.950.001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37.100.000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AFC0FD-5087-13FD-F2A6-48111E752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19420"/>
              </p:ext>
            </p:extLst>
          </p:nvPr>
        </p:nvGraphicFramePr>
        <p:xfrm>
          <a:off x="4156220" y="922449"/>
          <a:ext cx="3414075" cy="381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18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051080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459470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889381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669426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17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Lapisan Penghasilan Bruto (Rp) </a:t>
                      </a:r>
                      <a:endParaRPr lang="id-ID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 </a:t>
                      </a:r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37.100.001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41.100.000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41.100.001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45.800.000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45.800.001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49.500.000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49.500.001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53.800.000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53.800.001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58.500.000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58.500.001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80.000.001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93.000.001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129.000.000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163.000.000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163.000.001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211.000.000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211.000.001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374.000.000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374.000.001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459.000.000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459.000.001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555.000.000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555.000.001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704.000.000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704.000.001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957.000.000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957.000.001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1.405.000.000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174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1.405.000.000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8398273" y="4593521"/>
            <a:ext cx="41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7612C-F3E0-15AA-A1C4-9ABD5D035E7C}"/>
              </a:ext>
            </a:extLst>
          </p:cNvPr>
          <p:cNvSpPr/>
          <p:nvPr/>
        </p:nvSpPr>
        <p:spPr>
          <a:xfrm>
            <a:off x="2261899" y="373717"/>
            <a:ext cx="2708423" cy="29286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TER C = PTKP : K/3 (72 juta)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A046B0-2A77-F65A-A447-041B9F143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12854"/>
              </p:ext>
            </p:extLst>
          </p:nvPr>
        </p:nvGraphicFramePr>
        <p:xfrm>
          <a:off x="771192" y="826421"/>
          <a:ext cx="3154489" cy="389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43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937004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450568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905278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614296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288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Lapisan Penghasilan Bruto (Rp) 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 </a:t>
                      </a:r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sampai dengan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6.950.000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7.350.000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7.800.000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8.850.000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8.850.001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9.800.000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10.950.000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10.950.001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11.200.000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12.050.000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12.950.000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12.950.001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14.150.000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14.150.001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15.550.000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15.550.001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17.050.000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17.050.001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19.500.000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19.500.001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22.700.000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22.700.001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26.600.000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26.600.001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28.100.000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28.100.001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30.100.000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30.100.001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32.600.000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32.600.001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  <a:tr h="171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38.900.000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55032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EC1A53-FCCD-41D9-DE8C-568EFE45C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94348"/>
              </p:ext>
            </p:extLst>
          </p:nvPr>
        </p:nvGraphicFramePr>
        <p:xfrm>
          <a:off x="4109085" y="826421"/>
          <a:ext cx="3369493" cy="372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52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079540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464396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938037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53346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10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Lapisan Penghasilan Bruto (Rp) 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 </a:t>
                      </a:r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id-ID" sz="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38.900.001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47.400.000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47.400.001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51.200.000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51.200.001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55.800.000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55.800.001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60.400.000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60.400.001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66.700.000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66.700.001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74.500.000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74.500.001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83.200.000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83.200.001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95.600.000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95.600.001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110.000.001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134.000.000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134.000.001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169.000.000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169.000.001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221.000.000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221.000.001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390.000.000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390.000.001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463.000.000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463.000.001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561.000.000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561.000.001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709.000.000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709.000.001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965.000.000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965.000.001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1.419.000.000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17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id-ID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1.419.000.000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8398273" y="4593521"/>
            <a:ext cx="41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5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8"/>
          <p:cNvSpPr txBox="1">
            <a:spLocks noGrp="1"/>
          </p:cNvSpPr>
          <p:nvPr>
            <p:ph type="title"/>
          </p:nvPr>
        </p:nvSpPr>
        <p:spPr>
          <a:xfrm>
            <a:off x="3970023" y="1662654"/>
            <a:ext cx="4835310" cy="2407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  <a:t>VALIDASI NIK</a:t>
            </a:r>
            <a:endParaRPr sz="4000" dirty="0">
              <a:solidFill>
                <a:schemeClr val="tx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37" name="Google Shape;1037;p68"/>
          <p:cNvSpPr txBox="1">
            <a:spLocks noGrp="1"/>
          </p:cNvSpPr>
          <p:nvPr>
            <p:ph type="title" idx="2"/>
          </p:nvPr>
        </p:nvSpPr>
        <p:spPr>
          <a:xfrm>
            <a:off x="7110663" y="1414175"/>
            <a:ext cx="1366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04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40" name="Google Shape;1040;p68"/>
          <p:cNvGrpSpPr/>
          <p:nvPr/>
        </p:nvGrpSpPr>
        <p:grpSpPr>
          <a:xfrm>
            <a:off x="495543" y="1146012"/>
            <a:ext cx="3924025" cy="3357205"/>
            <a:chOff x="1897175" y="1267900"/>
            <a:chExt cx="3687300" cy="3154675"/>
          </a:xfrm>
        </p:grpSpPr>
        <p:sp>
          <p:nvSpPr>
            <p:cNvPr id="1041" name="Google Shape;1041;p68"/>
            <p:cNvSpPr/>
            <p:nvPr/>
          </p:nvSpPr>
          <p:spPr>
            <a:xfrm>
              <a:off x="2028800" y="26890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77" y="0"/>
                  </a:moveTo>
                  <a:cubicBezTo>
                    <a:pt x="36176" y="0"/>
                    <a:pt x="25198" y="2412"/>
                    <a:pt x="16824" y="7240"/>
                  </a:cubicBezTo>
                  <a:cubicBezTo>
                    <a:pt x="0" y="16961"/>
                    <a:pt x="98" y="32731"/>
                    <a:pt x="17019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2" y="42624"/>
                  </a:cubicBezTo>
                  <a:cubicBezTo>
                    <a:pt x="94891" y="32903"/>
                    <a:pt x="94818" y="17133"/>
                    <a:pt x="77896" y="7362"/>
                  </a:cubicBezTo>
                  <a:cubicBezTo>
                    <a:pt x="69399" y="2455"/>
                    <a:pt x="58276" y="0"/>
                    <a:pt x="47177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8"/>
            <p:cNvSpPr/>
            <p:nvPr/>
          </p:nvSpPr>
          <p:spPr>
            <a:xfrm>
              <a:off x="3124025" y="22561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83" y="0"/>
                  </a:moveTo>
                  <a:cubicBezTo>
                    <a:pt x="36171" y="0"/>
                    <a:pt x="25179" y="2412"/>
                    <a:pt x="16799" y="7243"/>
                  </a:cubicBezTo>
                  <a:cubicBezTo>
                    <a:pt x="0" y="16940"/>
                    <a:pt x="74" y="32734"/>
                    <a:pt x="16995" y="42505"/>
                  </a:cubicBezTo>
                  <a:cubicBezTo>
                    <a:pt x="25487" y="47409"/>
                    <a:pt x="36608" y="49864"/>
                    <a:pt x="47702" y="49864"/>
                  </a:cubicBezTo>
                  <a:cubicBezTo>
                    <a:pt x="58714" y="49864"/>
                    <a:pt x="69700" y="47446"/>
                    <a:pt x="78068" y="42603"/>
                  </a:cubicBezTo>
                  <a:cubicBezTo>
                    <a:pt x="94891" y="32906"/>
                    <a:pt x="94793" y="17111"/>
                    <a:pt x="77872" y="7341"/>
                  </a:cubicBezTo>
                  <a:cubicBezTo>
                    <a:pt x="69392" y="2449"/>
                    <a:pt x="58278" y="0"/>
                    <a:pt x="4718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8"/>
            <p:cNvSpPr/>
            <p:nvPr/>
          </p:nvSpPr>
          <p:spPr>
            <a:xfrm>
              <a:off x="2957500" y="2975550"/>
              <a:ext cx="2372300" cy="1246625"/>
            </a:xfrm>
            <a:custGeom>
              <a:avLst/>
              <a:gdLst/>
              <a:ahLst/>
              <a:cxnLst/>
              <a:rect l="l" t="t" r="r" b="b"/>
              <a:pathLst>
                <a:path w="94892" h="49865" extrusionOk="0">
                  <a:moveTo>
                    <a:pt x="47178" y="0"/>
                  </a:moveTo>
                  <a:cubicBezTo>
                    <a:pt x="36176" y="0"/>
                    <a:pt x="25198" y="2413"/>
                    <a:pt x="16824" y="7240"/>
                  </a:cubicBezTo>
                  <a:cubicBezTo>
                    <a:pt x="1" y="16937"/>
                    <a:pt x="98" y="32732"/>
                    <a:pt x="17020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3" y="42625"/>
                  </a:cubicBezTo>
                  <a:cubicBezTo>
                    <a:pt x="94891" y="32903"/>
                    <a:pt x="94818" y="17108"/>
                    <a:pt x="77897" y="7362"/>
                  </a:cubicBezTo>
                  <a:cubicBezTo>
                    <a:pt x="69399" y="2455"/>
                    <a:pt x="58276" y="0"/>
                    <a:pt x="47178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8"/>
            <p:cNvSpPr/>
            <p:nvPr/>
          </p:nvSpPr>
          <p:spPr>
            <a:xfrm>
              <a:off x="4230250" y="3393600"/>
              <a:ext cx="1354225" cy="711625"/>
            </a:xfrm>
            <a:custGeom>
              <a:avLst/>
              <a:gdLst/>
              <a:ahLst/>
              <a:cxnLst/>
              <a:rect l="l" t="t" r="r" b="b"/>
              <a:pathLst>
                <a:path w="54169" h="28465" extrusionOk="0">
                  <a:moveTo>
                    <a:pt x="26925" y="1"/>
                  </a:moveTo>
                  <a:cubicBezTo>
                    <a:pt x="20644" y="1"/>
                    <a:pt x="14379" y="1378"/>
                    <a:pt x="9600" y="4133"/>
                  </a:cubicBezTo>
                  <a:cubicBezTo>
                    <a:pt x="1" y="9667"/>
                    <a:pt x="50" y="18679"/>
                    <a:pt x="9698" y="24262"/>
                  </a:cubicBezTo>
                  <a:cubicBezTo>
                    <a:pt x="14551" y="27063"/>
                    <a:pt x="20894" y="28465"/>
                    <a:pt x="27224" y="28465"/>
                  </a:cubicBezTo>
                  <a:cubicBezTo>
                    <a:pt x="33511" y="28465"/>
                    <a:pt x="39785" y="27081"/>
                    <a:pt x="44569" y="24311"/>
                  </a:cubicBezTo>
                  <a:cubicBezTo>
                    <a:pt x="54168" y="18777"/>
                    <a:pt x="54119" y="9765"/>
                    <a:pt x="44471" y="4207"/>
                  </a:cubicBezTo>
                  <a:cubicBezTo>
                    <a:pt x="39613" y="1403"/>
                    <a:pt x="33261" y="1"/>
                    <a:pt x="2692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8"/>
            <p:cNvSpPr/>
            <p:nvPr/>
          </p:nvSpPr>
          <p:spPr>
            <a:xfrm>
              <a:off x="4722475" y="4165125"/>
              <a:ext cx="298775" cy="157275"/>
            </a:xfrm>
            <a:custGeom>
              <a:avLst/>
              <a:gdLst/>
              <a:ahLst/>
              <a:cxnLst/>
              <a:rect l="l" t="t" r="r" b="b"/>
              <a:pathLst>
                <a:path w="11951" h="6291" extrusionOk="0">
                  <a:moveTo>
                    <a:pt x="5966" y="1"/>
                  </a:moveTo>
                  <a:cubicBezTo>
                    <a:pt x="4573" y="1"/>
                    <a:pt x="3184" y="307"/>
                    <a:pt x="2131" y="919"/>
                  </a:cubicBezTo>
                  <a:cubicBezTo>
                    <a:pt x="0" y="2143"/>
                    <a:pt x="0" y="4127"/>
                    <a:pt x="2155" y="5351"/>
                  </a:cubicBezTo>
                  <a:cubicBezTo>
                    <a:pt x="3226" y="5979"/>
                    <a:pt x="4624" y="6291"/>
                    <a:pt x="6021" y="6291"/>
                  </a:cubicBezTo>
                  <a:cubicBezTo>
                    <a:pt x="7403" y="6291"/>
                    <a:pt x="8785" y="5985"/>
                    <a:pt x="9844" y="5376"/>
                  </a:cubicBezTo>
                  <a:cubicBezTo>
                    <a:pt x="11950" y="4151"/>
                    <a:pt x="11950" y="2168"/>
                    <a:pt x="9820" y="919"/>
                  </a:cubicBezTo>
                  <a:cubicBezTo>
                    <a:pt x="8755" y="307"/>
                    <a:pt x="7359" y="1"/>
                    <a:pt x="5966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8"/>
            <p:cNvSpPr/>
            <p:nvPr/>
          </p:nvSpPr>
          <p:spPr>
            <a:xfrm>
              <a:off x="1897175" y="3338200"/>
              <a:ext cx="210000" cy="110525"/>
            </a:xfrm>
            <a:custGeom>
              <a:avLst/>
              <a:gdLst/>
              <a:ahLst/>
              <a:cxnLst/>
              <a:rect l="l" t="t" r="r" b="b"/>
              <a:pathLst>
                <a:path w="8400" h="4421" extrusionOk="0">
                  <a:moveTo>
                    <a:pt x="4182" y="1"/>
                  </a:moveTo>
                  <a:cubicBezTo>
                    <a:pt x="3202" y="1"/>
                    <a:pt x="2229" y="215"/>
                    <a:pt x="1494" y="643"/>
                  </a:cubicBezTo>
                  <a:cubicBezTo>
                    <a:pt x="0" y="1500"/>
                    <a:pt x="0" y="2896"/>
                    <a:pt x="1494" y="3778"/>
                  </a:cubicBezTo>
                  <a:cubicBezTo>
                    <a:pt x="2241" y="4206"/>
                    <a:pt x="3227" y="4421"/>
                    <a:pt x="4209" y="4421"/>
                  </a:cubicBezTo>
                  <a:cubicBezTo>
                    <a:pt x="5192" y="4421"/>
                    <a:pt x="6171" y="4206"/>
                    <a:pt x="6906" y="3778"/>
                  </a:cubicBezTo>
                  <a:cubicBezTo>
                    <a:pt x="8400" y="2921"/>
                    <a:pt x="8400" y="1525"/>
                    <a:pt x="6906" y="643"/>
                  </a:cubicBezTo>
                  <a:cubicBezTo>
                    <a:pt x="6147" y="215"/>
                    <a:pt x="5161" y="1"/>
                    <a:pt x="418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8"/>
            <p:cNvSpPr/>
            <p:nvPr/>
          </p:nvSpPr>
          <p:spPr>
            <a:xfrm>
              <a:off x="2368575" y="3128375"/>
              <a:ext cx="190400" cy="140825"/>
            </a:xfrm>
            <a:custGeom>
              <a:avLst/>
              <a:gdLst/>
              <a:ahLst/>
              <a:cxnLst/>
              <a:rect l="l" t="t" r="r" b="b"/>
              <a:pathLst>
                <a:path w="7616" h="5633" extrusionOk="0">
                  <a:moveTo>
                    <a:pt x="2351" y="0"/>
                  </a:moveTo>
                  <a:cubicBezTo>
                    <a:pt x="2351" y="0"/>
                    <a:pt x="5779" y="4016"/>
                    <a:pt x="6685" y="4286"/>
                  </a:cubicBezTo>
                  <a:cubicBezTo>
                    <a:pt x="7616" y="4555"/>
                    <a:pt x="6783" y="5486"/>
                    <a:pt x="6073" y="5559"/>
                  </a:cubicBezTo>
                  <a:cubicBezTo>
                    <a:pt x="5387" y="5633"/>
                    <a:pt x="3135" y="5535"/>
                    <a:pt x="2498" y="4898"/>
                  </a:cubicBezTo>
                  <a:cubicBezTo>
                    <a:pt x="1837" y="4261"/>
                    <a:pt x="0" y="3576"/>
                    <a:pt x="0" y="3576"/>
                  </a:cubicBezTo>
                  <a:cubicBezTo>
                    <a:pt x="0" y="1494"/>
                    <a:pt x="490" y="196"/>
                    <a:pt x="490" y="19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8"/>
            <p:cNvSpPr/>
            <p:nvPr/>
          </p:nvSpPr>
          <p:spPr>
            <a:xfrm>
              <a:off x="2303050" y="2389450"/>
              <a:ext cx="165325" cy="769550"/>
            </a:xfrm>
            <a:custGeom>
              <a:avLst/>
              <a:gdLst/>
              <a:ahLst/>
              <a:cxnLst/>
              <a:rect l="l" t="t" r="r" b="b"/>
              <a:pathLst>
                <a:path w="6613" h="30782" extrusionOk="0">
                  <a:moveTo>
                    <a:pt x="6172" y="1225"/>
                  </a:moveTo>
                  <a:cubicBezTo>
                    <a:pt x="6172" y="1225"/>
                    <a:pt x="6613" y="10090"/>
                    <a:pt x="6441" y="13004"/>
                  </a:cubicBezTo>
                  <a:cubicBezTo>
                    <a:pt x="6294" y="15918"/>
                    <a:pt x="5584" y="30365"/>
                    <a:pt x="5584" y="30365"/>
                  </a:cubicBezTo>
                  <a:cubicBezTo>
                    <a:pt x="3699" y="30782"/>
                    <a:pt x="2499" y="30365"/>
                    <a:pt x="2499" y="30365"/>
                  </a:cubicBezTo>
                  <a:cubicBezTo>
                    <a:pt x="1886" y="19297"/>
                    <a:pt x="1911" y="16114"/>
                    <a:pt x="1740" y="14448"/>
                  </a:cubicBezTo>
                  <a:cubicBezTo>
                    <a:pt x="1544" y="12808"/>
                    <a:pt x="1323" y="8033"/>
                    <a:pt x="1323" y="8033"/>
                  </a:cubicBezTo>
                  <a:cubicBezTo>
                    <a:pt x="1" y="5290"/>
                    <a:pt x="1397" y="1715"/>
                    <a:pt x="2033" y="858"/>
                  </a:cubicBezTo>
                  <a:cubicBezTo>
                    <a:pt x="2695" y="1"/>
                    <a:pt x="6172" y="1225"/>
                    <a:pt x="6172" y="1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8"/>
            <p:cNvSpPr/>
            <p:nvPr/>
          </p:nvSpPr>
          <p:spPr>
            <a:xfrm>
              <a:off x="2204500" y="3201825"/>
              <a:ext cx="107150" cy="187975"/>
            </a:xfrm>
            <a:custGeom>
              <a:avLst/>
              <a:gdLst/>
              <a:ahLst/>
              <a:cxnLst/>
              <a:rect l="l" t="t" r="r" b="b"/>
              <a:pathLst>
                <a:path w="4286" h="7519" extrusionOk="0">
                  <a:moveTo>
                    <a:pt x="3306" y="858"/>
                  </a:moveTo>
                  <a:cubicBezTo>
                    <a:pt x="3404" y="2499"/>
                    <a:pt x="3992" y="4409"/>
                    <a:pt x="4139" y="5364"/>
                  </a:cubicBezTo>
                  <a:cubicBezTo>
                    <a:pt x="4286" y="6343"/>
                    <a:pt x="3943" y="6907"/>
                    <a:pt x="3722" y="7200"/>
                  </a:cubicBezTo>
                  <a:cubicBezTo>
                    <a:pt x="3502" y="7519"/>
                    <a:pt x="759" y="6613"/>
                    <a:pt x="368" y="5560"/>
                  </a:cubicBezTo>
                  <a:cubicBezTo>
                    <a:pt x="0" y="4507"/>
                    <a:pt x="759" y="3576"/>
                    <a:pt x="833" y="1593"/>
                  </a:cubicBezTo>
                  <a:cubicBezTo>
                    <a:pt x="1714" y="1"/>
                    <a:pt x="3306" y="858"/>
                    <a:pt x="3306" y="858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8"/>
            <p:cNvSpPr/>
            <p:nvPr/>
          </p:nvSpPr>
          <p:spPr>
            <a:xfrm>
              <a:off x="2198375" y="2396175"/>
              <a:ext cx="187350" cy="866900"/>
            </a:xfrm>
            <a:custGeom>
              <a:avLst/>
              <a:gdLst/>
              <a:ahLst/>
              <a:cxnLst/>
              <a:rect l="l" t="t" r="r" b="b"/>
              <a:pathLst>
                <a:path w="7494" h="34676" extrusionOk="0">
                  <a:moveTo>
                    <a:pt x="7494" y="1642"/>
                  </a:moveTo>
                  <a:cubicBezTo>
                    <a:pt x="7494" y="1642"/>
                    <a:pt x="7028" y="9723"/>
                    <a:pt x="6294" y="12416"/>
                  </a:cubicBezTo>
                  <a:cubicBezTo>
                    <a:pt x="5535" y="15110"/>
                    <a:pt x="4874" y="22995"/>
                    <a:pt x="4555" y="24366"/>
                  </a:cubicBezTo>
                  <a:cubicBezTo>
                    <a:pt x="4237" y="25738"/>
                    <a:pt x="3845" y="34259"/>
                    <a:pt x="3845" y="34259"/>
                  </a:cubicBezTo>
                  <a:cubicBezTo>
                    <a:pt x="2131" y="34676"/>
                    <a:pt x="809" y="34259"/>
                    <a:pt x="809" y="34259"/>
                  </a:cubicBezTo>
                  <a:cubicBezTo>
                    <a:pt x="833" y="26276"/>
                    <a:pt x="637" y="19812"/>
                    <a:pt x="809" y="17632"/>
                  </a:cubicBezTo>
                  <a:cubicBezTo>
                    <a:pt x="955" y="15453"/>
                    <a:pt x="735" y="8988"/>
                    <a:pt x="735" y="8988"/>
                  </a:cubicBezTo>
                  <a:cubicBezTo>
                    <a:pt x="25" y="5976"/>
                    <a:pt x="0" y="5584"/>
                    <a:pt x="735" y="3576"/>
                  </a:cubicBezTo>
                  <a:cubicBezTo>
                    <a:pt x="1494" y="1568"/>
                    <a:pt x="4702" y="1"/>
                    <a:pt x="7494" y="16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8"/>
            <p:cNvSpPr/>
            <p:nvPr/>
          </p:nvSpPr>
          <p:spPr>
            <a:xfrm>
              <a:off x="2343475" y="1957850"/>
              <a:ext cx="399775" cy="353275"/>
            </a:xfrm>
            <a:custGeom>
              <a:avLst/>
              <a:gdLst/>
              <a:ahLst/>
              <a:cxnLst/>
              <a:rect l="l" t="t" r="r" b="b"/>
              <a:pathLst>
                <a:path w="15991" h="14131" extrusionOk="0">
                  <a:moveTo>
                    <a:pt x="3257" y="1"/>
                  </a:moveTo>
                  <a:cubicBezTo>
                    <a:pt x="6049" y="784"/>
                    <a:pt x="7542" y="7788"/>
                    <a:pt x="8326" y="9379"/>
                  </a:cubicBezTo>
                  <a:cubicBezTo>
                    <a:pt x="9110" y="10947"/>
                    <a:pt x="15623" y="11338"/>
                    <a:pt x="15623" y="11338"/>
                  </a:cubicBezTo>
                  <a:cubicBezTo>
                    <a:pt x="15991" y="12710"/>
                    <a:pt x="14889" y="14130"/>
                    <a:pt x="14889" y="14130"/>
                  </a:cubicBezTo>
                  <a:cubicBezTo>
                    <a:pt x="8620" y="13885"/>
                    <a:pt x="6416" y="13346"/>
                    <a:pt x="5241" y="10873"/>
                  </a:cubicBezTo>
                  <a:cubicBezTo>
                    <a:pt x="4090" y="8400"/>
                    <a:pt x="0" y="858"/>
                    <a:pt x="3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8"/>
            <p:cNvSpPr/>
            <p:nvPr/>
          </p:nvSpPr>
          <p:spPr>
            <a:xfrm>
              <a:off x="2124900" y="1955400"/>
              <a:ext cx="382050" cy="618950"/>
            </a:xfrm>
            <a:custGeom>
              <a:avLst/>
              <a:gdLst/>
              <a:ahLst/>
              <a:cxnLst/>
              <a:rect l="l" t="t" r="r" b="b"/>
              <a:pathLst>
                <a:path w="15282" h="24758" extrusionOk="0">
                  <a:moveTo>
                    <a:pt x="12000" y="99"/>
                  </a:moveTo>
                  <a:cubicBezTo>
                    <a:pt x="9527" y="1"/>
                    <a:pt x="3772" y="1274"/>
                    <a:pt x="1886" y="3698"/>
                  </a:cubicBezTo>
                  <a:cubicBezTo>
                    <a:pt x="1" y="6098"/>
                    <a:pt x="2744" y="10359"/>
                    <a:pt x="3405" y="12930"/>
                  </a:cubicBezTo>
                  <a:cubicBezTo>
                    <a:pt x="4066" y="15501"/>
                    <a:pt x="3086" y="21942"/>
                    <a:pt x="3111" y="22554"/>
                  </a:cubicBezTo>
                  <a:cubicBezTo>
                    <a:pt x="6025" y="24513"/>
                    <a:pt x="13102" y="24758"/>
                    <a:pt x="13886" y="21844"/>
                  </a:cubicBezTo>
                  <a:cubicBezTo>
                    <a:pt x="14228" y="18709"/>
                    <a:pt x="13494" y="14938"/>
                    <a:pt x="13469" y="13102"/>
                  </a:cubicBezTo>
                  <a:cubicBezTo>
                    <a:pt x="13543" y="9135"/>
                    <a:pt x="15281" y="1274"/>
                    <a:pt x="1200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8"/>
            <p:cNvSpPr/>
            <p:nvPr/>
          </p:nvSpPr>
          <p:spPr>
            <a:xfrm>
              <a:off x="2364900" y="1957850"/>
              <a:ext cx="120000" cy="622625"/>
            </a:xfrm>
            <a:custGeom>
              <a:avLst/>
              <a:gdLst/>
              <a:ahLst/>
              <a:cxnLst/>
              <a:rect l="l" t="t" r="r" b="b"/>
              <a:pathLst>
                <a:path w="4800" h="24905" extrusionOk="0">
                  <a:moveTo>
                    <a:pt x="270" y="588"/>
                  </a:moveTo>
                  <a:cubicBezTo>
                    <a:pt x="1861" y="6196"/>
                    <a:pt x="2229" y="12465"/>
                    <a:pt x="2082" y="14840"/>
                  </a:cubicBezTo>
                  <a:cubicBezTo>
                    <a:pt x="1935" y="17216"/>
                    <a:pt x="1861" y="24905"/>
                    <a:pt x="1861" y="24905"/>
                  </a:cubicBezTo>
                  <a:cubicBezTo>
                    <a:pt x="3722" y="23925"/>
                    <a:pt x="4530" y="22138"/>
                    <a:pt x="4530" y="21330"/>
                  </a:cubicBezTo>
                  <a:cubicBezTo>
                    <a:pt x="4530" y="20521"/>
                    <a:pt x="3845" y="13567"/>
                    <a:pt x="3869" y="13004"/>
                  </a:cubicBezTo>
                  <a:cubicBezTo>
                    <a:pt x="3869" y="12440"/>
                    <a:pt x="4800" y="6074"/>
                    <a:pt x="4530" y="3209"/>
                  </a:cubicBezTo>
                  <a:cubicBezTo>
                    <a:pt x="4286" y="343"/>
                    <a:pt x="2400" y="1"/>
                    <a:pt x="240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8"/>
            <p:cNvSpPr/>
            <p:nvPr/>
          </p:nvSpPr>
          <p:spPr>
            <a:xfrm>
              <a:off x="2410200" y="1803575"/>
              <a:ext cx="26950" cy="71050"/>
            </a:xfrm>
            <a:custGeom>
              <a:avLst/>
              <a:gdLst/>
              <a:ahLst/>
              <a:cxnLst/>
              <a:rect l="l" t="t" r="r" b="b"/>
              <a:pathLst>
                <a:path w="1078" h="2842" extrusionOk="0">
                  <a:moveTo>
                    <a:pt x="0" y="1"/>
                  </a:moveTo>
                  <a:cubicBezTo>
                    <a:pt x="1078" y="343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8"/>
            <p:cNvSpPr/>
            <p:nvPr/>
          </p:nvSpPr>
          <p:spPr>
            <a:xfrm>
              <a:off x="2252250" y="1753375"/>
              <a:ext cx="169600" cy="243675"/>
            </a:xfrm>
            <a:custGeom>
              <a:avLst/>
              <a:gdLst/>
              <a:ahLst/>
              <a:cxnLst/>
              <a:rect l="l" t="t" r="r" b="b"/>
              <a:pathLst>
                <a:path w="6784" h="9747" extrusionOk="0">
                  <a:moveTo>
                    <a:pt x="6367" y="2351"/>
                  </a:moveTo>
                  <a:cubicBezTo>
                    <a:pt x="6367" y="2351"/>
                    <a:pt x="6784" y="3796"/>
                    <a:pt x="6637" y="4923"/>
                  </a:cubicBezTo>
                  <a:cubicBezTo>
                    <a:pt x="6465" y="6049"/>
                    <a:pt x="6367" y="8302"/>
                    <a:pt x="5363" y="9012"/>
                  </a:cubicBezTo>
                  <a:cubicBezTo>
                    <a:pt x="4384" y="9747"/>
                    <a:pt x="2939" y="8890"/>
                    <a:pt x="1984" y="8106"/>
                  </a:cubicBezTo>
                  <a:cubicBezTo>
                    <a:pt x="1029" y="7298"/>
                    <a:pt x="25" y="5804"/>
                    <a:pt x="0" y="4017"/>
                  </a:cubicBezTo>
                  <a:cubicBezTo>
                    <a:pt x="0" y="2205"/>
                    <a:pt x="686" y="1"/>
                    <a:pt x="3282" y="123"/>
                  </a:cubicBezTo>
                  <a:cubicBezTo>
                    <a:pt x="5878" y="221"/>
                    <a:pt x="6367" y="2351"/>
                    <a:pt x="6367" y="23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8"/>
            <p:cNvSpPr/>
            <p:nvPr/>
          </p:nvSpPr>
          <p:spPr>
            <a:xfrm>
              <a:off x="2274275" y="1915600"/>
              <a:ext cx="105325" cy="15430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466" y="1"/>
                  </a:moveTo>
                  <a:cubicBezTo>
                    <a:pt x="466" y="1"/>
                    <a:pt x="662" y="2327"/>
                    <a:pt x="50" y="3184"/>
                  </a:cubicBezTo>
                  <a:cubicBezTo>
                    <a:pt x="1" y="3748"/>
                    <a:pt x="1642" y="6172"/>
                    <a:pt x="3258" y="5731"/>
                  </a:cubicBezTo>
                  <a:cubicBezTo>
                    <a:pt x="4213" y="5486"/>
                    <a:pt x="4090" y="4384"/>
                    <a:pt x="4090" y="4384"/>
                  </a:cubicBezTo>
                  <a:cubicBezTo>
                    <a:pt x="3992" y="3552"/>
                    <a:pt x="4090" y="1519"/>
                    <a:pt x="4090" y="15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8"/>
            <p:cNvSpPr/>
            <p:nvPr/>
          </p:nvSpPr>
          <p:spPr>
            <a:xfrm>
              <a:off x="2198975" y="1692150"/>
              <a:ext cx="237575" cy="238175"/>
            </a:xfrm>
            <a:custGeom>
              <a:avLst/>
              <a:gdLst/>
              <a:ahLst/>
              <a:cxnLst/>
              <a:rect l="l" t="t" r="r" b="b"/>
              <a:pathLst>
                <a:path w="9503" h="9527" extrusionOk="0">
                  <a:moveTo>
                    <a:pt x="9135" y="2866"/>
                  </a:moveTo>
                  <a:cubicBezTo>
                    <a:pt x="9502" y="4188"/>
                    <a:pt x="9086" y="4654"/>
                    <a:pt x="7960" y="5045"/>
                  </a:cubicBezTo>
                  <a:cubicBezTo>
                    <a:pt x="6833" y="5437"/>
                    <a:pt x="3846" y="4556"/>
                    <a:pt x="3846" y="4556"/>
                  </a:cubicBezTo>
                  <a:cubicBezTo>
                    <a:pt x="4041" y="6000"/>
                    <a:pt x="3601" y="6735"/>
                    <a:pt x="3601" y="6735"/>
                  </a:cubicBezTo>
                  <a:cubicBezTo>
                    <a:pt x="3111" y="5339"/>
                    <a:pt x="2670" y="6049"/>
                    <a:pt x="2621" y="7176"/>
                  </a:cubicBezTo>
                  <a:cubicBezTo>
                    <a:pt x="2572" y="8278"/>
                    <a:pt x="3209" y="8253"/>
                    <a:pt x="3209" y="8253"/>
                  </a:cubicBezTo>
                  <a:cubicBezTo>
                    <a:pt x="3160" y="9208"/>
                    <a:pt x="2842" y="9527"/>
                    <a:pt x="2842" y="9527"/>
                  </a:cubicBezTo>
                  <a:cubicBezTo>
                    <a:pt x="1642" y="8694"/>
                    <a:pt x="1" y="3135"/>
                    <a:pt x="2180" y="3013"/>
                  </a:cubicBezTo>
                  <a:cubicBezTo>
                    <a:pt x="2205" y="1078"/>
                    <a:pt x="8351" y="1"/>
                    <a:pt x="9135" y="2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8"/>
            <p:cNvSpPr/>
            <p:nvPr/>
          </p:nvSpPr>
          <p:spPr>
            <a:xfrm>
              <a:off x="2140225" y="1986025"/>
              <a:ext cx="206325" cy="606100"/>
            </a:xfrm>
            <a:custGeom>
              <a:avLst/>
              <a:gdLst/>
              <a:ahLst/>
              <a:cxnLst/>
              <a:rect l="l" t="t" r="r" b="b"/>
              <a:pathLst>
                <a:path w="8253" h="24244" extrusionOk="0">
                  <a:moveTo>
                    <a:pt x="5314" y="0"/>
                  </a:moveTo>
                  <a:cubicBezTo>
                    <a:pt x="7249" y="4065"/>
                    <a:pt x="8253" y="7763"/>
                    <a:pt x="8179" y="11118"/>
                  </a:cubicBezTo>
                  <a:cubicBezTo>
                    <a:pt x="8130" y="14472"/>
                    <a:pt x="7420" y="24243"/>
                    <a:pt x="7420" y="24243"/>
                  </a:cubicBezTo>
                  <a:cubicBezTo>
                    <a:pt x="4090" y="23435"/>
                    <a:pt x="1812" y="22480"/>
                    <a:pt x="1151" y="21329"/>
                  </a:cubicBezTo>
                  <a:cubicBezTo>
                    <a:pt x="2596" y="17558"/>
                    <a:pt x="3110" y="15036"/>
                    <a:pt x="2816" y="13958"/>
                  </a:cubicBezTo>
                  <a:cubicBezTo>
                    <a:pt x="2522" y="12881"/>
                    <a:pt x="0" y="4702"/>
                    <a:pt x="1298" y="2253"/>
                  </a:cubicBezTo>
                  <a:cubicBezTo>
                    <a:pt x="2547" y="906"/>
                    <a:pt x="5314" y="0"/>
                    <a:pt x="5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8"/>
            <p:cNvSpPr/>
            <p:nvPr/>
          </p:nvSpPr>
          <p:spPr>
            <a:xfrm>
              <a:off x="2123075" y="2020900"/>
              <a:ext cx="419375" cy="370400"/>
            </a:xfrm>
            <a:custGeom>
              <a:avLst/>
              <a:gdLst/>
              <a:ahLst/>
              <a:cxnLst/>
              <a:rect l="l" t="t" r="r" b="b"/>
              <a:pathLst>
                <a:path w="16775" h="14816" extrusionOk="0">
                  <a:moveTo>
                    <a:pt x="3086" y="784"/>
                  </a:moveTo>
                  <a:cubicBezTo>
                    <a:pt x="5388" y="1935"/>
                    <a:pt x="7224" y="8302"/>
                    <a:pt x="8963" y="9992"/>
                  </a:cubicBezTo>
                  <a:cubicBezTo>
                    <a:pt x="9967" y="10971"/>
                    <a:pt x="14889" y="12220"/>
                    <a:pt x="16260" y="12269"/>
                  </a:cubicBezTo>
                  <a:cubicBezTo>
                    <a:pt x="16775" y="13469"/>
                    <a:pt x="15844" y="14816"/>
                    <a:pt x="15844" y="14816"/>
                  </a:cubicBezTo>
                  <a:cubicBezTo>
                    <a:pt x="7445" y="14008"/>
                    <a:pt x="7077" y="13567"/>
                    <a:pt x="4482" y="10261"/>
                  </a:cubicBezTo>
                  <a:cubicBezTo>
                    <a:pt x="1274" y="6172"/>
                    <a:pt x="0" y="1"/>
                    <a:pt x="3086" y="7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8"/>
            <p:cNvSpPr/>
            <p:nvPr/>
          </p:nvSpPr>
          <p:spPr>
            <a:xfrm>
              <a:off x="2299375" y="1953575"/>
              <a:ext cx="76550" cy="53275"/>
            </a:xfrm>
            <a:custGeom>
              <a:avLst/>
              <a:gdLst/>
              <a:ahLst/>
              <a:cxnLst/>
              <a:rect l="l" t="t" r="r" b="b"/>
              <a:pathLst>
                <a:path w="3062" h="2131" extrusionOk="0">
                  <a:moveTo>
                    <a:pt x="3062" y="1225"/>
                  </a:moveTo>
                  <a:cubicBezTo>
                    <a:pt x="2352" y="1494"/>
                    <a:pt x="1323" y="1078"/>
                    <a:pt x="1" y="0"/>
                  </a:cubicBezTo>
                  <a:cubicBezTo>
                    <a:pt x="1" y="0"/>
                    <a:pt x="393" y="1567"/>
                    <a:pt x="3062" y="2131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8"/>
            <p:cNvSpPr/>
            <p:nvPr/>
          </p:nvSpPr>
          <p:spPr>
            <a:xfrm>
              <a:off x="2273050" y="1972550"/>
              <a:ext cx="82675" cy="116325"/>
            </a:xfrm>
            <a:custGeom>
              <a:avLst/>
              <a:gdLst/>
              <a:ahLst/>
              <a:cxnLst/>
              <a:rect l="l" t="t" r="r" b="b"/>
              <a:pathLst>
                <a:path w="3307" h="4653" extrusionOk="0">
                  <a:moveTo>
                    <a:pt x="442" y="0"/>
                  </a:moveTo>
                  <a:cubicBezTo>
                    <a:pt x="417" y="74"/>
                    <a:pt x="1" y="539"/>
                    <a:pt x="1" y="539"/>
                  </a:cubicBezTo>
                  <a:cubicBezTo>
                    <a:pt x="1" y="539"/>
                    <a:pt x="834" y="2351"/>
                    <a:pt x="1127" y="3159"/>
                  </a:cubicBezTo>
                  <a:cubicBezTo>
                    <a:pt x="1446" y="3967"/>
                    <a:pt x="2229" y="4653"/>
                    <a:pt x="2229" y="4653"/>
                  </a:cubicBezTo>
                  <a:lnTo>
                    <a:pt x="3307" y="3453"/>
                  </a:lnTo>
                  <a:cubicBezTo>
                    <a:pt x="1813" y="2669"/>
                    <a:pt x="442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8"/>
            <p:cNvSpPr/>
            <p:nvPr/>
          </p:nvSpPr>
          <p:spPr>
            <a:xfrm>
              <a:off x="2355700" y="1983575"/>
              <a:ext cx="38000" cy="96125"/>
            </a:xfrm>
            <a:custGeom>
              <a:avLst/>
              <a:gdLst/>
              <a:ahLst/>
              <a:cxnLst/>
              <a:rect l="l" t="t" r="r" b="b"/>
              <a:pathLst>
                <a:path w="1520" h="3845" extrusionOk="0">
                  <a:moveTo>
                    <a:pt x="711" y="123"/>
                  </a:moveTo>
                  <a:cubicBezTo>
                    <a:pt x="613" y="0"/>
                    <a:pt x="368" y="2424"/>
                    <a:pt x="1" y="3012"/>
                  </a:cubicBezTo>
                  <a:cubicBezTo>
                    <a:pt x="711" y="3673"/>
                    <a:pt x="1127" y="3845"/>
                    <a:pt x="1127" y="3845"/>
                  </a:cubicBezTo>
                  <a:cubicBezTo>
                    <a:pt x="1127" y="3845"/>
                    <a:pt x="1519" y="1151"/>
                    <a:pt x="71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8"/>
            <p:cNvSpPr/>
            <p:nvPr/>
          </p:nvSpPr>
          <p:spPr>
            <a:xfrm>
              <a:off x="4197200" y="2609850"/>
              <a:ext cx="18400" cy="60625"/>
            </a:xfrm>
            <a:custGeom>
              <a:avLst/>
              <a:gdLst/>
              <a:ahLst/>
              <a:cxnLst/>
              <a:rect l="l" t="t" r="r" b="b"/>
              <a:pathLst>
                <a:path w="736" h="2425" extrusionOk="0">
                  <a:moveTo>
                    <a:pt x="735" y="25"/>
                  </a:moveTo>
                  <a:cubicBezTo>
                    <a:pt x="662" y="1225"/>
                    <a:pt x="539" y="2424"/>
                    <a:pt x="539" y="2424"/>
                  </a:cubicBezTo>
                  <a:lnTo>
                    <a:pt x="294" y="2424"/>
                  </a:lnTo>
                  <a:cubicBezTo>
                    <a:pt x="294" y="2424"/>
                    <a:pt x="294" y="612"/>
                    <a:pt x="1" y="1004"/>
                  </a:cubicBezTo>
                  <a:cubicBezTo>
                    <a:pt x="50" y="0"/>
                    <a:pt x="735" y="25"/>
                    <a:pt x="735" y="2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8"/>
            <p:cNvSpPr/>
            <p:nvPr/>
          </p:nvSpPr>
          <p:spPr>
            <a:xfrm>
              <a:off x="4111500" y="2158050"/>
              <a:ext cx="124900" cy="521600"/>
            </a:xfrm>
            <a:custGeom>
              <a:avLst/>
              <a:gdLst/>
              <a:ahLst/>
              <a:cxnLst/>
              <a:rect l="l" t="t" r="r" b="b"/>
              <a:pathLst>
                <a:path w="4996" h="20864" extrusionOk="0">
                  <a:moveTo>
                    <a:pt x="466" y="20154"/>
                  </a:moveTo>
                  <a:cubicBezTo>
                    <a:pt x="343" y="20154"/>
                    <a:pt x="172" y="20007"/>
                    <a:pt x="0" y="19786"/>
                  </a:cubicBezTo>
                  <a:cubicBezTo>
                    <a:pt x="270" y="19468"/>
                    <a:pt x="564" y="19150"/>
                    <a:pt x="735" y="18905"/>
                  </a:cubicBezTo>
                  <a:cubicBezTo>
                    <a:pt x="1298" y="18097"/>
                    <a:pt x="2253" y="16334"/>
                    <a:pt x="2278" y="15525"/>
                  </a:cubicBezTo>
                  <a:cubicBezTo>
                    <a:pt x="2327" y="14717"/>
                    <a:pt x="1837" y="6367"/>
                    <a:pt x="1714" y="5338"/>
                  </a:cubicBezTo>
                  <a:cubicBezTo>
                    <a:pt x="1568" y="4310"/>
                    <a:pt x="1200" y="441"/>
                    <a:pt x="1225" y="221"/>
                  </a:cubicBezTo>
                  <a:cubicBezTo>
                    <a:pt x="1274" y="0"/>
                    <a:pt x="4824" y="1592"/>
                    <a:pt x="4824" y="1592"/>
                  </a:cubicBezTo>
                  <a:cubicBezTo>
                    <a:pt x="4775" y="1910"/>
                    <a:pt x="4286" y="3918"/>
                    <a:pt x="4482" y="5216"/>
                  </a:cubicBezTo>
                  <a:cubicBezTo>
                    <a:pt x="4678" y="6489"/>
                    <a:pt x="4996" y="7346"/>
                    <a:pt x="4824" y="9452"/>
                  </a:cubicBezTo>
                  <a:cubicBezTo>
                    <a:pt x="4653" y="11558"/>
                    <a:pt x="3625" y="14938"/>
                    <a:pt x="3967" y="16554"/>
                  </a:cubicBezTo>
                  <a:cubicBezTo>
                    <a:pt x="3992" y="16578"/>
                    <a:pt x="3992" y="16603"/>
                    <a:pt x="3992" y="16627"/>
                  </a:cubicBezTo>
                  <a:cubicBezTo>
                    <a:pt x="2939" y="18072"/>
                    <a:pt x="2572" y="20864"/>
                    <a:pt x="466" y="201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8"/>
            <p:cNvSpPr/>
            <p:nvPr/>
          </p:nvSpPr>
          <p:spPr>
            <a:xfrm>
              <a:off x="4081500" y="2573725"/>
              <a:ext cx="138375" cy="125525"/>
            </a:xfrm>
            <a:custGeom>
              <a:avLst/>
              <a:gdLst/>
              <a:ahLst/>
              <a:cxnLst/>
              <a:rect l="l" t="t" r="r" b="b"/>
              <a:pathLst>
                <a:path w="5535" h="5021" extrusionOk="0">
                  <a:moveTo>
                    <a:pt x="1200" y="3159"/>
                  </a:moveTo>
                  <a:cubicBezTo>
                    <a:pt x="1372" y="3380"/>
                    <a:pt x="1543" y="3527"/>
                    <a:pt x="1666" y="3527"/>
                  </a:cubicBezTo>
                  <a:cubicBezTo>
                    <a:pt x="3772" y="4237"/>
                    <a:pt x="4139" y="1445"/>
                    <a:pt x="5192" y="0"/>
                  </a:cubicBezTo>
                  <a:cubicBezTo>
                    <a:pt x="5535" y="1519"/>
                    <a:pt x="5388" y="1690"/>
                    <a:pt x="5094" y="1910"/>
                  </a:cubicBezTo>
                  <a:cubicBezTo>
                    <a:pt x="4825" y="2131"/>
                    <a:pt x="3845" y="3331"/>
                    <a:pt x="3674" y="4188"/>
                  </a:cubicBezTo>
                  <a:cubicBezTo>
                    <a:pt x="3478" y="5020"/>
                    <a:pt x="809" y="4947"/>
                    <a:pt x="319" y="4776"/>
                  </a:cubicBezTo>
                  <a:cubicBezTo>
                    <a:pt x="0" y="4653"/>
                    <a:pt x="613" y="3894"/>
                    <a:pt x="1200" y="315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8"/>
            <p:cNvSpPr/>
            <p:nvPr/>
          </p:nvSpPr>
          <p:spPr>
            <a:xfrm>
              <a:off x="4270050" y="2163550"/>
              <a:ext cx="115725" cy="612825"/>
            </a:xfrm>
            <a:custGeom>
              <a:avLst/>
              <a:gdLst/>
              <a:ahLst/>
              <a:cxnLst/>
              <a:rect l="l" t="t" r="r" b="b"/>
              <a:pathLst>
                <a:path w="4629" h="24513" extrusionOk="0">
                  <a:moveTo>
                    <a:pt x="1470" y="8596"/>
                  </a:moveTo>
                  <a:cubicBezTo>
                    <a:pt x="1568" y="9526"/>
                    <a:pt x="2131" y="16726"/>
                    <a:pt x="2033" y="17926"/>
                  </a:cubicBezTo>
                  <a:cubicBezTo>
                    <a:pt x="1984" y="18660"/>
                    <a:pt x="1641" y="19811"/>
                    <a:pt x="1421" y="20742"/>
                  </a:cubicBezTo>
                  <a:cubicBezTo>
                    <a:pt x="1274" y="21329"/>
                    <a:pt x="1201" y="21819"/>
                    <a:pt x="1274" y="22064"/>
                  </a:cubicBezTo>
                  <a:cubicBezTo>
                    <a:pt x="1494" y="22676"/>
                    <a:pt x="1494" y="24513"/>
                    <a:pt x="2498" y="24097"/>
                  </a:cubicBezTo>
                  <a:cubicBezTo>
                    <a:pt x="3502" y="23680"/>
                    <a:pt x="4164" y="22407"/>
                    <a:pt x="3943" y="20987"/>
                  </a:cubicBezTo>
                  <a:cubicBezTo>
                    <a:pt x="3747" y="19591"/>
                    <a:pt x="3992" y="18905"/>
                    <a:pt x="3943" y="18048"/>
                  </a:cubicBezTo>
                  <a:cubicBezTo>
                    <a:pt x="3870" y="17215"/>
                    <a:pt x="4433" y="11975"/>
                    <a:pt x="4531" y="10090"/>
                  </a:cubicBezTo>
                  <a:cubicBezTo>
                    <a:pt x="4629" y="8228"/>
                    <a:pt x="3992" y="7347"/>
                    <a:pt x="3943" y="6098"/>
                  </a:cubicBezTo>
                  <a:cubicBezTo>
                    <a:pt x="3919" y="4849"/>
                    <a:pt x="4286" y="2253"/>
                    <a:pt x="4286" y="2253"/>
                  </a:cubicBezTo>
                  <a:cubicBezTo>
                    <a:pt x="4286" y="2253"/>
                    <a:pt x="1" y="1"/>
                    <a:pt x="344" y="2719"/>
                  </a:cubicBezTo>
                  <a:cubicBezTo>
                    <a:pt x="686" y="5437"/>
                    <a:pt x="1372" y="7665"/>
                    <a:pt x="1470" y="85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8"/>
            <p:cNvSpPr/>
            <p:nvPr/>
          </p:nvSpPr>
          <p:spPr>
            <a:xfrm>
              <a:off x="4297600" y="2682075"/>
              <a:ext cx="76550" cy="94300"/>
            </a:xfrm>
            <a:custGeom>
              <a:avLst/>
              <a:gdLst/>
              <a:ahLst/>
              <a:cxnLst/>
              <a:rect l="l" t="t" r="r" b="b"/>
              <a:pathLst>
                <a:path w="3062" h="3772" extrusionOk="0">
                  <a:moveTo>
                    <a:pt x="1" y="1397"/>
                  </a:moveTo>
                  <a:cubicBezTo>
                    <a:pt x="74" y="2645"/>
                    <a:pt x="392" y="3772"/>
                    <a:pt x="1396" y="3356"/>
                  </a:cubicBezTo>
                  <a:cubicBezTo>
                    <a:pt x="2400" y="2939"/>
                    <a:pt x="3062" y="1666"/>
                    <a:pt x="2841" y="246"/>
                  </a:cubicBezTo>
                  <a:cubicBezTo>
                    <a:pt x="2303" y="1813"/>
                    <a:pt x="270" y="1739"/>
                    <a:pt x="319" y="1"/>
                  </a:cubicBezTo>
                  <a:cubicBezTo>
                    <a:pt x="172" y="588"/>
                    <a:pt x="1" y="1127"/>
                    <a:pt x="1" y="139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8"/>
            <p:cNvSpPr/>
            <p:nvPr/>
          </p:nvSpPr>
          <p:spPr>
            <a:xfrm>
              <a:off x="4134750" y="1940100"/>
              <a:ext cx="143300" cy="614050"/>
            </a:xfrm>
            <a:custGeom>
              <a:avLst/>
              <a:gdLst/>
              <a:ahLst/>
              <a:cxnLst/>
              <a:rect l="l" t="t" r="r" b="b"/>
              <a:pathLst>
                <a:path w="5732" h="24562" extrusionOk="0">
                  <a:moveTo>
                    <a:pt x="1" y="0"/>
                  </a:moveTo>
                  <a:cubicBezTo>
                    <a:pt x="1" y="0"/>
                    <a:pt x="25" y="8694"/>
                    <a:pt x="1" y="11534"/>
                  </a:cubicBezTo>
                  <a:cubicBezTo>
                    <a:pt x="1" y="14399"/>
                    <a:pt x="760" y="23999"/>
                    <a:pt x="760" y="23999"/>
                  </a:cubicBezTo>
                  <a:cubicBezTo>
                    <a:pt x="2205" y="24562"/>
                    <a:pt x="3625" y="23876"/>
                    <a:pt x="3625" y="23876"/>
                  </a:cubicBezTo>
                  <a:cubicBezTo>
                    <a:pt x="3821" y="21378"/>
                    <a:pt x="4556" y="17313"/>
                    <a:pt x="4678" y="15158"/>
                  </a:cubicBezTo>
                  <a:cubicBezTo>
                    <a:pt x="4801" y="13003"/>
                    <a:pt x="3821" y="12661"/>
                    <a:pt x="4237" y="11093"/>
                  </a:cubicBezTo>
                  <a:cubicBezTo>
                    <a:pt x="4629" y="9526"/>
                    <a:pt x="5731" y="1127"/>
                    <a:pt x="5731" y="1127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8"/>
            <p:cNvSpPr/>
            <p:nvPr/>
          </p:nvSpPr>
          <p:spPr>
            <a:xfrm>
              <a:off x="4243725" y="1846425"/>
              <a:ext cx="177575" cy="783650"/>
            </a:xfrm>
            <a:custGeom>
              <a:avLst/>
              <a:gdLst/>
              <a:ahLst/>
              <a:cxnLst/>
              <a:rect l="l" t="t" r="r" b="b"/>
              <a:pathLst>
                <a:path w="7103" h="31346" extrusionOk="0">
                  <a:moveTo>
                    <a:pt x="319" y="5584"/>
                  </a:moveTo>
                  <a:cubicBezTo>
                    <a:pt x="319" y="5584"/>
                    <a:pt x="1054" y="14914"/>
                    <a:pt x="1372" y="16089"/>
                  </a:cubicBezTo>
                  <a:cubicBezTo>
                    <a:pt x="1690" y="17265"/>
                    <a:pt x="1935" y="21844"/>
                    <a:pt x="2156" y="23411"/>
                  </a:cubicBezTo>
                  <a:cubicBezTo>
                    <a:pt x="2401" y="24978"/>
                    <a:pt x="2425" y="29484"/>
                    <a:pt x="2425" y="29484"/>
                  </a:cubicBezTo>
                  <a:cubicBezTo>
                    <a:pt x="2988" y="31345"/>
                    <a:pt x="5315" y="29778"/>
                    <a:pt x="5315" y="29778"/>
                  </a:cubicBezTo>
                  <a:cubicBezTo>
                    <a:pt x="6294" y="23999"/>
                    <a:pt x="5608" y="21134"/>
                    <a:pt x="5584" y="19420"/>
                  </a:cubicBezTo>
                  <a:cubicBezTo>
                    <a:pt x="5559" y="17730"/>
                    <a:pt x="6392" y="13298"/>
                    <a:pt x="6221" y="11461"/>
                  </a:cubicBezTo>
                  <a:cubicBezTo>
                    <a:pt x="6049" y="9625"/>
                    <a:pt x="5853" y="5780"/>
                    <a:pt x="6221" y="5070"/>
                  </a:cubicBezTo>
                  <a:cubicBezTo>
                    <a:pt x="6564" y="4360"/>
                    <a:pt x="6980" y="3184"/>
                    <a:pt x="7102" y="1054"/>
                  </a:cubicBezTo>
                  <a:cubicBezTo>
                    <a:pt x="4335" y="1"/>
                    <a:pt x="1" y="1176"/>
                    <a:pt x="1" y="11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8"/>
            <p:cNvSpPr/>
            <p:nvPr/>
          </p:nvSpPr>
          <p:spPr>
            <a:xfrm>
              <a:off x="4064975" y="1475450"/>
              <a:ext cx="339175" cy="610375"/>
            </a:xfrm>
            <a:custGeom>
              <a:avLst/>
              <a:gdLst/>
              <a:ahLst/>
              <a:cxnLst/>
              <a:rect l="l" t="t" r="r" b="b"/>
              <a:pathLst>
                <a:path w="13567" h="24415" extrusionOk="0">
                  <a:moveTo>
                    <a:pt x="3208" y="123"/>
                  </a:moveTo>
                  <a:cubicBezTo>
                    <a:pt x="5657" y="0"/>
                    <a:pt x="9820" y="2890"/>
                    <a:pt x="11681" y="5265"/>
                  </a:cubicBezTo>
                  <a:cubicBezTo>
                    <a:pt x="13567" y="7640"/>
                    <a:pt x="12416" y="10187"/>
                    <a:pt x="11779" y="12734"/>
                  </a:cubicBezTo>
                  <a:cubicBezTo>
                    <a:pt x="11142" y="15281"/>
                    <a:pt x="12122" y="21623"/>
                    <a:pt x="12122" y="22235"/>
                  </a:cubicBezTo>
                  <a:cubicBezTo>
                    <a:pt x="9232" y="24170"/>
                    <a:pt x="3845" y="24415"/>
                    <a:pt x="3037" y="21549"/>
                  </a:cubicBezTo>
                  <a:cubicBezTo>
                    <a:pt x="2694" y="18440"/>
                    <a:pt x="3404" y="15207"/>
                    <a:pt x="3429" y="13371"/>
                  </a:cubicBezTo>
                  <a:cubicBezTo>
                    <a:pt x="3306" y="9452"/>
                    <a:pt x="0" y="1298"/>
                    <a:pt x="320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8"/>
            <p:cNvSpPr/>
            <p:nvPr/>
          </p:nvSpPr>
          <p:spPr>
            <a:xfrm>
              <a:off x="4112100" y="1477900"/>
              <a:ext cx="92475" cy="614050"/>
            </a:xfrm>
            <a:custGeom>
              <a:avLst/>
              <a:gdLst/>
              <a:ahLst/>
              <a:cxnLst/>
              <a:rect l="l" t="t" r="r" b="b"/>
              <a:pathLst>
                <a:path w="3699" h="24562" extrusionOk="0">
                  <a:moveTo>
                    <a:pt x="3478" y="588"/>
                  </a:moveTo>
                  <a:cubicBezTo>
                    <a:pt x="2205" y="6122"/>
                    <a:pt x="2597" y="12097"/>
                    <a:pt x="2866" y="14423"/>
                  </a:cubicBezTo>
                  <a:cubicBezTo>
                    <a:pt x="3160" y="16774"/>
                    <a:pt x="3209" y="24561"/>
                    <a:pt x="3209" y="24561"/>
                  </a:cubicBezTo>
                  <a:cubicBezTo>
                    <a:pt x="1323" y="23606"/>
                    <a:pt x="417" y="21843"/>
                    <a:pt x="393" y="21035"/>
                  </a:cubicBezTo>
                  <a:cubicBezTo>
                    <a:pt x="344" y="20252"/>
                    <a:pt x="1078" y="13493"/>
                    <a:pt x="1005" y="12930"/>
                  </a:cubicBezTo>
                  <a:cubicBezTo>
                    <a:pt x="956" y="12391"/>
                    <a:pt x="1" y="7175"/>
                    <a:pt x="99" y="4334"/>
                  </a:cubicBezTo>
                  <a:cubicBezTo>
                    <a:pt x="221" y="1518"/>
                    <a:pt x="1274" y="1102"/>
                    <a:pt x="1274" y="1102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8"/>
            <p:cNvSpPr/>
            <p:nvPr/>
          </p:nvSpPr>
          <p:spPr>
            <a:xfrm>
              <a:off x="4240050" y="1507275"/>
              <a:ext cx="216150" cy="590175"/>
            </a:xfrm>
            <a:custGeom>
              <a:avLst/>
              <a:gdLst/>
              <a:ahLst/>
              <a:cxnLst/>
              <a:rect l="l" t="t" r="r" b="b"/>
              <a:pathLst>
                <a:path w="8646" h="23607" extrusionOk="0">
                  <a:moveTo>
                    <a:pt x="1886" y="1"/>
                  </a:moveTo>
                  <a:cubicBezTo>
                    <a:pt x="1" y="4017"/>
                    <a:pt x="907" y="7714"/>
                    <a:pt x="1005" y="11020"/>
                  </a:cubicBezTo>
                  <a:cubicBezTo>
                    <a:pt x="1078" y="14326"/>
                    <a:pt x="2792" y="23607"/>
                    <a:pt x="2792" y="23607"/>
                  </a:cubicBezTo>
                  <a:cubicBezTo>
                    <a:pt x="6098" y="22799"/>
                    <a:pt x="6490" y="20570"/>
                    <a:pt x="7127" y="19444"/>
                  </a:cubicBezTo>
                  <a:cubicBezTo>
                    <a:pt x="8645" y="11706"/>
                    <a:pt x="6711" y="5437"/>
                    <a:pt x="5290" y="3110"/>
                  </a:cubicBezTo>
                  <a:cubicBezTo>
                    <a:pt x="4164" y="1298"/>
                    <a:pt x="1886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8"/>
            <p:cNvSpPr/>
            <p:nvPr/>
          </p:nvSpPr>
          <p:spPr>
            <a:xfrm>
              <a:off x="3944375" y="1791100"/>
              <a:ext cx="64300" cy="33625"/>
            </a:xfrm>
            <a:custGeom>
              <a:avLst/>
              <a:gdLst/>
              <a:ahLst/>
              <a:cxnLst/>
              <a:rect l="l" t="t" r="r" b="b"/>
              <a:pathLst>
                <a:path w="2572" h="1345" extrusionOk="0">
                  <a:moveTo>
                    <a:pt x="1319" y="1"/>
                  </a:moveTo>
                  <a:cubicBezTo>
                    <a:pt x="1012" y="1"/>
                    <a:pt x="704" y="68"/>
                    <a:pt x="465" y="206"/>
                  </a:cubicBezTo>
                  <a:cubicBezTo>
                    <a:pt x="0" y="451"/>
                    <a:pt x="0" y="891"/>
                    <a:pt x="465" y="1161"/>
                  </a:cubicBezTo>
                  <a:cubicBezTo>
                    <a:pt x="686" y="1283"/>
                    <a:pt x="986" y="1344"/>
                    <a:pt x="1286" y="1344"/>
                  </a:cubicBezTo>
                  <a:cubicBezTo>
                    <a:pt x="1586" y="1344"/>
                    <a:pt x="1886" y="1283"/>
                    <a:pt x="2106" y="1161"/>
                  </a:cubicBezTo>
                  <a:cubicBezTo>
                    <a:pt x="2571" y="891"/>
                    <a:pt x="2571" y="451"/>
                    <a:pt x="2131" y="181"/>
                  </a:cubicBezTo>
                  <a:cubicBezTo>
                    <a:pt x="1903" y="62"/>
                    <a:pt x="1612" y="1"/>
                    <a:pt x="1319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8"/>
            <p:cNvSpPr/>
            <p:nvPr/>
          </p:nvSpPr>
          <p:spPr>
            <a:xfrm>
              <a:off x="4062525" y="1567275"/>
              <a:ext cx="352650" cy="342850"/>
            </a:xfrm>
            <a:custGeom>
              <a:avLst/>
              <a:gdLst/>
              <a:ahLst/>
              <a:cxnLst/>
              <a:rect l="l" t="t" r="r" b="b"/>
              <a:pathLst>
                <a:path w="14106" h="13714" extrusionOk="0">
                  <a:moveTo>
                    <a:pt x="11069" y="759"/>
                  </a:moveTo>
                  <a:cubicBezTo>
                    <a:pt x="8791" y="1886"/>
                    <a:pt x="8571" y="8596"/>
                    <a:pt x="6832" y="10261"/>
                  </a:cubicBezTo>
                  <a:cubicBezTo>
                    <a:pt x="5828" y="11216"/>
                    <a:pt x="1886" y="10457"/>
                    <a:pt x="539" y="10481"/>
                  </a:cubicBezTo>
                  <a:cubicBezTo>
                    <a:pt x="0" y="11681"/>
                    <a:pt x="735" y="13101"/>
                    <a:pt x="735" y="13101"/>
                  </a:cubicBezTo>
                  <a:cubicBezTo>
                    <a:pt x="8253" y="13469"/>
                    <a:pt x="9159" y="13714"/>
                    <a:pt x="11069" y="10040"/>
                  </a:cubicBezTo>
                  <a:cubicBezTo>
                    <a:pt x="12587" y="7200"/>
                    <a:pt x="14105" y="0"/>
                    <a:pt x="11069" y="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8"/>
            <p:cNvSpPr/>
            <p:nvPr/>
          </p:nvSpPr>
          <p:spPr>
            <a:xfrm>
              <a:off x="3947425" y="1487675"/>
              <a:ext cx="272450" cy="337975"/>
            </a:xfrm>
            <a:custGeom>
              <a:avLst/>
              <a:gdLst/>
              <a:ahLst/>
              <a:cxnLst/>
              <a:rect l="l" t="t" r="r" b="b"/>
              <a:pathLst>
                <a:path w="10898" h="13519" extrusionOk="0">
                  <a:moveTo>
                    <a:pt x="7861" y="711"/>
                  </a:moveTo>
                  <a:cubicBezTo>
                    <a:pt x="6392" y="1470"/>
                    <a:pt x="5706" y="7568"/>
                    <a:pt x="3968" y="9110"/>
                  </a:cubicBezTo>
                  <a:cubicBezTo>
                    <a:pt x="2964" y="9967"/>
                    <a:pt x="2547" y="10751"/>
                    <a:pt x="515" y="11755"/>
                  </a:cubicBezTo>
                  <a:cubicBezTo>
                    <a:pt x="1" y="12857"/>
                    <a:pt x="1421" y="13518"/>
                    <a:pt x="1421" y="13518"/>
                  </a:cubicBezTo>
                  <a:cubicBezTo>
                    <a:pt x="5437" y="12000"/>
                    <a:pt x="6367" y="10702"/>
                    <a:pt x="7714" y="8670"/>
                  </a:cubicBezTo>
                  <a:cubicBezTo>
                    <a:pt x="9379" y="6147"/>
                    <a:pt x="10898" y="1"/>
                    <a:pt x="7861" y="7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8"/>
            <p:cNvSpPr/>
            <p:nvPr/>
          </p:nvSpPr>
          <p:spPr>
            <a:xfrm>
              <a:off x="3873350" y="1788275"/>
              <a:ext cx="113900" cy="98575"/>
            </a:xfrm>
            <a:custGeom>
              <a:avLst/>
              <a:gdLst/>
              <a:ahLst/>
              <a:cxnLst/>
              <a:rect l="l" t="t" r="r" b="b"/>
              <a:pathLst>
                <a:path w="4556" h="3943" extrusionOk="0">
                  <a:moveTo>
                    <a:pt x="4310" y="1274"/>
                  </a:moveTo>
                  <a:cubicBezTo>
                    <a:pt x="4261" y="1396"/>
                    <a:pt x="3870" y="1837"/>
                    <a:pt x="3527" y="2229"/>
                  </a:cubicBezTo>
                  <a:cubicBezTo>
                    <a:pt x="3184" y="2621"/>
                    <a:pt x="2621" y="3306"/>
                    <a:pt x="2449" y="3135"/>
                  </a:cubicBezTo>
                  <a:cubicBezTo>
                    <a:pt x="2278" y="2963"/>
                    <a:pt x="2621" y="2302"/>
                    <a:pt x="2621" y="2302"/>
                  </a:cubicBezTo>
                  <a:cubicBezTo>
                    <a:pt x="2621" y="2302"/>
                    <a:pt x="1568" y="3282"/>
                    <a:pt x="1396" y="3600"/>
                  </a:cubicBezTo>
                  <a:cubicBezTo>
                    <a:pt x="1200" y="3943"/>
                    <a:pt x="1323" y="2988"/>
                    <a:pt x="1568" y="2547"/>
                  </a:cubicBezTo>
                  <a:cubicBezTo>
                    <a:pt x="931" y="3551"/>
                    <a:pt x="760" y="3772"/>
                    <a:pt x="711" y="3527"/>
                  </a:cubicBezTo>
                  <a:cubicBezTo>
                    <a:pt x="662" y="3282"/>
                    <a:pt x="1200" y="1911"/>
                    <a:pt x="1127" y="2057"/>
                  </a:cubicBezTo>
                  <a:cubicBezTo>
                    <a:pt x="368" y="3208"/>
                    <a:pt x="74" y="3355"/>
                    <a:pt x="147" y="2817"/>
                  </a:cubicBezTo>
                  <a:cubicBezTo>
                    <a:pt x="221" y="2302"/>
                    <a:pt x="980" y="1396"/>
                    <a:pt x="1421" y="1151"/>
                  </a:cubicBezTo>
                  <a:cubicBezTo>
                    <a:pt x="98" y="2008"/>
                    <a:pt x="1" y="1911"/>
                    <a:pt x="343" y="1543"/>
                  </a:cubicBezTo>
                  <a:cubicBezTo>
                    <a:pt x="662" y="1151"/>
                    <a:pt x="1886" y="221"/>
                    <a:pt x="3527" y="0"/>
                  </a:cubicBezTo>
                  <a:cubicBezTo>
                    <a:pt x="4555" y="955"/>
                    <a:pt x="4310" y="1274"/>
                    <a:pt x="4310" y="12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8"/>
            <p:cNvSpPr/>
            <p:nvPr/>
          </p:nvSpPr>
          <p:spPr>
            <a:xfrm>
              <a:off x="3945600" y="1828075"/>
              <a:ext cx="146325" cy="74100"/>
            </a:xfrm>
            <a:custGeom>
              <a:avLst/>
              <a:gdLst/>
              <a:ahLst/>
              <a:cxnLst/>
              <a:rect l="l" t="t" r="r" b="b"/>
              <a:pathLst>
                <a:path w="5853" h="2964" extrusionOk="0">
                  <a:moveTo>
                    <a:pt x="539" y="1788"/>
                  </a:moveTo>
                  <a:cubicBezTo>
                    <a:pt x="980" y="1127"/>
                    <a:pt x="1592" y="367"/>
                    <a:pt x="2375" y="147"/>
                  </a:cubicBezTo>
                  <a:cubicBezTo>
                    <a:pt x="2939" y="0"/>
                    <a:pt x="3526" y="123"/>
                    <a:pt x="4065" y="294"/>
                  </a:cubicBezTo>
                  <a:cubicBezTo>
                    <a:pt x="4506" y="441"/>
                    <a:pt x="5118" y="490"/>
                    <a:pt x="5534" y="686"/>
                  </a:cubicBezTo>
                  <a:cubicBezTo>
                    <a:pt x="5730" y="1200"/>
                    <a:pt x="5853" y="1641"/>
                    <a:pt x="5853" y="2106"/>
                  </a:cubicBezTo>
                  <a:cubicBezTo>
                    <a:pt x="5755" y="2131"/>
                    <a:pt x="5657" y="2155"/>
                    <a:pt x="5559" y="2155"/>
                  </a:cubicBezTo>
                  <a:cubicBezTo>
                    <a:pt x="5094" y="2204"/>
                    <a:pt x="4628" y="2375"/>
                    <a:pt x="4163" y="2375"/>
                  </a:cubicBezTo>
                  <a:cubicBezTo>
                    <a:pt x="3869" y="2351"/>
                    <a:pt x="3379" y="2449"/>
                    <a:pt x="3086" y="2375"/>
                  </a:cubicBezTo>
                  <a:cubicBezTo>
                    <a:pt x="3208" y="2400"/>
                    <a:pt x="3330" y="2449"/>
                    <a:pt x="3355" y="2571"/>
                  </a:cubicBezTo>
                  <a:cubicBezTo>
                    <a:pt x="3379" y="2669"/>
                    <a:pt x="3281" y="2767"/>
                    <a:pt x="3184" y="2792"/>
                  </a:cubicBezTo>
                  <a:cubicBezTo>
                    <a:pt x="2522" y="2963"/>
                    <a:pt x="1935" y="2155"/>
                    <a:pt x="1518" y="1763"/>
                  </a:cubicBezTo>
                  <a:cubicBezTo>
                    <a:pt x="1543" y="1812"/>
                    <a:pt x="0" y="2645"/>
                    <a:pt x="539" y="17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8"/>
            <p:cNvSpPr/>
            <p:nvPr/>
          </p:nvSpPr>
          <p:spPr>
            <a:xfrm>
              <a:off x="4093125" y="1315650"/>
              <a:ext cx="144500" cy="181250"/>
            </a:xfrm>
            <a:custGeom>
              <a:avLst/>
              <a:gdLst/>
              <a:ahLst/>
              <a:cxnLst/>
              <a:rect l="l" t="t" r="r" b="b"/>
              <a:pathLst>
                <a:path w="5780" h="7250" extrusionOk="0">
                  <a:moveTo>
                    <a:pt x="1715" y="882"/>
                  </a:moveTo>
                  <a:cubicBezTo>
                    <a:pt x="1690" y="931"/>
                    <a:pt x="1666" y="1005"/>
                    <a:pt x="1641" y="1078"/>
                  </a:cubicBezTo>
                  <a:cubicBezTo>
                    <a:pt x="1519" y="1446"/>
                    <a:pt x="1592" y="1886"/>
                    <a:pt x="1519" y="2254"/>
                  </a:cubicBezTo>
                  <a:cubicBezTo>
                    <a:pt x="1372" y="2866"/>
                    <a:pt x="931" y="3331"/>
                    <a:pt x="735" y="3919"/>
                  </a:cubicBezTo>
                  <a:cubicBezTo>
                    <a:pt x="1" y="6049"/>
                    <a:pt x="2131" y="7249"/>
                    <a:pt x="3968" y="7102"/>
                  </a:cubicBezTo>
                  <a:cubicBezTo>
                    <a:pt x="4286" y="7078"/>
                    <a:pt x="4629" y="7004"/>
                    <a:pt x="4898" y="6784"/>
                  </a:cubicBezTo>
                  <a:cubicBezTo>
                    <a:pt x="5780" y="6098"/>
                    <a:pt x="4776" y="5021"/>
                    <a:pt x="4360" y="4384"/>
                  </a:cubicBezTo>
                  <a:cubicBezTo>
                    <a:pt x="4066" y="3943"/>
                    <a:pt x="3649" y="3356"/>
                    <a:pt x="3625" y="2792"/>
                  </a:cubicBezTo>
                  <a:cubicBezTo>
                    <a:pt x="3576" y="2278"/>
                    <a:pt x="3870" y="1837"/>
                    <a:pt x="3747" y="1299"/>
                  </a:cubicBezTo>
                  <a:cubicBezTo>
                    <a:pt x="3551" y="221"/>
                    <a:pt x="2205" y="1"/>
                    <a:pt x="1715" y="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8"/>
            <p:cNvSpPr/>
            <p:nvPr/>
          </p:nvSpPr>
          <p:spPr>
            <a:xfrm>
              <a:off x="4189250" y="1445450"/>
              <a:ext cx="104700" cy="142050"/>
            </a:xfrm>
            <a:custGeom>
              <a:avLst/>
              <a:gdLst/>
              <a:ahLst/>
              <a:cxnLst/>
              <a:rect l="l" t="t" r="r" b="b"/>
              <a:pathLst>
                <a:path w="4188" h="5682" extrusionOk="0">
                  <a:moveTo>
                    <a:pt x="3380" y="0"/>
                  </a:moveTo>
                  <a:cubicBezTo>
                    <a:pt x="3380" y="0"/>
                    <a:pt x="2767" y="2106"/>
                    <a:pt x="4139" y="2988"/>
                  </a:cubicBezTo>
                  <a:cubicBezTo>
                    <a:pt x="4188" y="3502"/>
                    <a:pt x="2743" y="5681"/>
                    <a:pt x="1274" y="5290"/>
                  </a:cubicBezTo>
                  <a:cubicBezTo>
                    <a:pt x="441" y="5094"/>
                    <a:pt x="0" y="3869"/>
                    <a:pt x="0" y="3869"/>
                  </a:cubicBezTo>
                  <a:cubicBezTo>
                    <a:pt x="74" y="3110"/>
                    <a:pt x="515" y="1518"/>
                    <a:pt x="515" y="15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8"/>
            <p:cNvSpPr/>
            <p:nvPr/>
          </p:nvSpPr>
          <p:spPr>
            <a:xfrm>
              <a:off x="4140875" y="1285650"/>
              <a:ext cx="156150" cy="222875"/>
            </a:xfrm>
            <a:custGeom>
              <a:avLst/>
              <a:gdLst/>
              <a:ahLst/>
              <a:cxnLst/>
              <a:rect l="l" t="t" r="r" b="b"/>
              <a:pathLst>
                <a:path w="6246" h="8915" extrusionOk="0">
                  <a:moveTo>
                    <a:pt x="393" y="2131"/>
                  </a:moveTo>
                  <a:cubicBezTo>
                    <a:pt x="393" y="2131"/>
                    <a:pt x="1" y="3454"/>
                    <a:pt x="148" y="4507"/>
                  </a:cubicBezTo>
                  <a:cubicBezTo>
                    <a:pt x="295" y="5535"/>
                    <a:pt x="393" y="7592"/>
                    <a:pt x="1299" y="8253"/>
                  </a:cubicBezTo>
                  <a:cubicBezTo>
                    <a:pt x="2229" y="8915"/>
                    <a:pt x="3527" y="8155"/>
                    <a:pt x="4409" y="7396"/>
                  </a:cubicBezTo>
                  <a:cubicBezTo>
                    <a:pt x="5266" y="6662"/>
                    <a:pt x="6196" y="5315"/>
                    <a:pt x="6221" y="3650"/>
                  </a:cubicBezTo>
                  <a:cubicBezTo>
                    <a:pt x="6245" y="2009"/>
                    <a:pt x="5584" y="1"/>
                    <a:pt x="3209" y="99"/>
                  </a:cubicBezTo>
                  <a:cubicBezTo>
                    <a:pt x="833" y="197"/>
                    <a:pt x="393" y="2131"/>
                    <a:pt x="393" y="21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8"/>
            <p:cNvSpPr/>
            <p:nvPr/>
          </p:nvSpPr>
          <p:spPr>
            <a:xfrm>
              <a:off x="4177000" y="1270975"/>
              <a:ext cx="167775" cy="231425"/>
            </a:xfrm>
            <a:custGeom>
              <a:avLst/>
              <a:gdLst/>
              <a:ahLst/>
              <a:cxnLst/>
              <a:rect l="l" t="t" r="r" b="b"/>
              <a:pathLst>
                <a:path w="6711" h="9257" extrusionOk="0">
                  <a:moveTo>
                    <a:pt x="613" y="1714"/>
                  </a:moveTo>
                  <a:cubicBezTo>
                    <a:pt x="1" y="2473"/>
                    <a:pt x="270" y="3380"/>
                    <a:pt x="1029" y="3943"/>
                  </a:cubicBezTo>
                  <a:cubicBezTo>
                    <a:pt x="1568" y="4335"/>
                    <a:pt x="2033" y="4579"/>
                    <a:pt x="2376" y="5167"/>
                  </a:cubicBezTo>
                  <a:cubicBezTo>
                    <a:pt x="2694" y="5706"/>
                    <a:pt x="2866" y="6343"/>
                    <a:pt x="2915" y="6979"/>
                  </a:cubicBezTo>
                  <a:cubicBezTo>
                    <a:pt x="2939" y="7493"/>
                    <a:pt x="2939" y="8008"/>
                    <a:pt x="2964" y="8546"/>
                  </a:cubicBezTo>
                  <a:cubicBezTo>
                    <a:pt x="2988" y="8791"/>
                    <a:pt x="2988" y="9110"/>
                    <a:pt x="3257" y="9183"/>
                  </a:cubicBezTo>
                  <a:cubicBezTo>
                    <a:pt x="3551" y="9257"/>
                    <a:pt x="4163" y="9036"/>
                    <a:pt x="4433" y="8889"/>
                  </a:cubicBezTo>
                  <a:cubicBezTo>
                    <a:pt x="4874" y="8620"/>
                    <a:pt x="5265" y="8277"/>
                    <a:pt x="5584" y="7885"/>
                  </a:cubicBezTo>
                  <a:cubicBezTo>
                    <a:pt x="6220" y="7151"/>
                    <a:pt x="6612" y="6171"/>
                    <a:pt x="6637" y="5192"/>
                  </a:cubicBezTo>
                  <a:cubicBezTo>
                    <a:pt x="6710" y="3355"/>
                    <a:pt x="5657" y="2155"/>
                    <a:pt x="4335" y="1102"/>
                  </a:cubicBezTo>
                  <a:cubicBezTo>
                    <a:pt x="2964" y="0"/>
                    <a:pt x="1690" y="392"/>
                    <a:pt x="613" y="1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8"/>
            <p:cNvSpPr/>
            <p:nvPr/>
          </p:nvSpPr>
          <p:spPr>
            <a:xfrm>
              <a:off x="4121300" y="1267900"/>
              <a:ext cx="110200" cy="125525"/>
            </a:xfrm>
            <a:custGeom>
              <a:avLst/>
              <a:gdLst/>
              <a:ahLst/>
              <a:cxnLst/>
              <a:rect l="l" t="t" r="r" b="b"/>
              <a:pathLst>
                <a:path w="4408" h="5021" extrusionOk="0">
                  <a:moveTo>
                    <a:pt x="2033" y="907"/>
                  </a:moveTo>
                  <a:cubicBezTo>
                    <a:pt x="2033" y="907"/>
                    <a:pt x="2033" y="907"/>
                    <a:pt x="2033" y="907"/>
                  </a:cubicBezTo>
                  <a:cubicBezTo>
                    <a:pt x="2498" y="588"/>
                    <a:pt x="4383" y="1"/>
                    <a:pt x="4383" y="980"/>
                  </a:cubicBezTo>
                  <a:cubicBezTo>
                    <a:pt x="4408" y="1935"/>
                    <a:pt x="2988" y="2890"/>
                    <a:pt x="2253" y="3331"/>
                  </a:cubicBezTo>
                  <a:cubicBezTo>
                    <a:pt x="1910" y="3503"/>
                    <a:pt x="1567" y="3649"/>
                    <a:pt x="1274" y="3894"/>
                  </a:cubicBezTo>
                  <a:cubicBezTo>
                    <a:pt x="882" y="4188"/>
                    <a:pt x="857" y="4776"/>
                    <a:pt x="514" y="5021"/>
                  </a:cubicBezTo>
                  <a:cubicBezTo>
                    <a:pt x="0" y="4531"/>
                    <a:pt x="123" y="3282"/>
                    <a:pt x="343" y="2670"/>
                  </a:cubicBezTo>
                  <a:cubicBezTo>
                    <a:pt x="612" y="1862"/>
                    <a:pt x="1322" y="1397"/>
                    <a:pt x="2033" y="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8"/>
            <p:cNvSpPr/>
            <p:nvPr/>
          </p:nvSpPr>
          <p:spPr>
            <a:xfrm>
              <a:off x="4195375" y="1472375"/>
              <a:ext cx="53900" cy="38600"/>
            </a:xfrm>
            <a:custGeom>
              <a:avLst/>
              <a:gdLst/>
              <a:ahLst/>
              <a:cxnLst/>
              <a:rect l="l" t="t" r="r" b="b"/>
              <a:pathLst>
                <a:path w="2156" h="1544" extrusionOk="0">
                  <a:moveTo>
                    <a:pt x="123" y="1029"/>
                  </a:moveTo>
                  <a:cubicBezTo>
                    <a:pt x="1078" y="931"/>
                    <a:pt x="2155" y="1"/>
                    <a:pt x="2155" y="1"/>
                  </a:cubicBezTo>
                  <a:cubicBezTo>
                    <a:pt x="2155" y="1"/>
                    <a:pt x="1935" y="1127"/>
                    <a:pt x="0" y="1543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8"/>
            <p:cNvSpPr/>
            <p:nvPr/>
          </p:nvSpPr>
          <p:spPr>
            <a:xfrm>
              <a:off x="4865725" y="2915325"/>
              <a:ext cx="258975" cy="109625"/>
            </a:xfrm>
            <a:custGeom>
              <a:avLst/>
              <a:gdLst/>
              <a:ahLst/>
              <a:cxnLst/>
              <a:rect l="l" t="t" r="r" b="b"/>
              <a:pathLst>
                <a:path w="10359" h="4385" extrusionOk="0">
                  <a:moveTo>
                    <a:pt x="931" y="1"/>
                  </a:moveTo>
                  <a:cubicBezTo>
                    <a:pt x="0" y="1470"/>
                    <a:pt x="221" y="2498"/>
                    <a:pt x="490" y="2621"/>
                  </a:cubicBezTo>
                  <a:cubicBezTo>
                    <a:pt x="3634" y="4019"/>
                    <a:pt x="6103" y="4384"/>
                    <a:pt x="7811" y="4384"/>
                  </a:cubicBezTo>
                  <a:cubicBezTo>
                    <a:pt x="9124" y="4384"/>
                    <a:pt x="9986" y="4169"/>
                    <a:pt x="10359" y="4041"/>
                  </a:cubicBezTo>
                  <a:cubicBezTo>
                    <a:pt x="9428" y="2768"/>
                    <a:pt x="8571" y="1543"/>
                    <a:pt x="7518" y="123"/>
                  </a:cubicBezTo>
                  <a:cubicBezTo>
                    <a:pt x="6736" y="271"/>
                    <a:pt x="5859" y="324"/>
                    <a:pt x="5006" y="324"/>
                  </a:cubicBezTo>
                  <a:cubicBezTo>
                    <a:pt x="2894" y="324"/>
                    <a:pt x="931" y="1"/>
                    <a:pt x="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8"/>
            <p:cNvSpPr/>
            <p:nvPr/>
          </p:nvSpPr>
          <p:spPr>
            <a:xfrm>
              <a:off x="4206375" y="1925400"/>
              <a:ext cx="279200" cy="315300"/>
            </a:xfrm>
            <a:custGeom>
              <a:avLst/>
              <a:gdLst/>
              <a:ahLst/>
              <a:cxnLst/>
              <a:rect l="l" t="t" r="r" b="b"/>
              <a:pathLst>
                <a:path w="11168" h="12612" extrusionOk="0">
                  <a:moveTo>
                    <a:pt x="11167" y="1"/>
                  </a:moveTo>
                  <a:lnTo>
                    <a:pt x="25" y="6466"/>
                  </a:lnTo>
                  <a:lnTo>
                    <a:pt x="1" y="12612"/>
                  </a:lnTo>
                  <a:lnTo>
                    <a:pt x="11143" y="6147"/>
                  </a:lnTo>
                  <a:lnTo>
                    <a:pt x="111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8"/>
            <p:cNvSpPr/>
            <p:nvPr/>
          </p:nvSpPr>
          <p:spPr>
            <a:xfrm>
              <a:off x="2951375" y="1925400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41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8"/>
            <p:cNvSpPr/>
            <p:nvPr/>
          </p:nvSpPr>
          <p:spPr>
            <a:xfrm>
              <a:off x="3956000" y="2062225"/>
              <a:ext cx="251025" cy="238475"/>
            </a:xfrm>
            <a:custGeom>
              <a:avLst/>
              <a:gdLst/>
              <a:ahLst/>
              <a:cxnLst/>
              <a:rect l="l" t="t" r="r" b="b"/>
              <a:pathLst>
                <a:path w="10041" h="9539" extrusionOk="0">
                  <a:moveTo>
                    <a:pt x="5877" y="1"/>
                  </a:moveTo>
                  <a:cubicBezTo>
                    <a:pt x="4371" y="1"/>
                    <a:pt x="2865" y="331"/>
                    <a:pt x="1715" y="993"/>
                  </a:cubicBezTo>
                  <a:cubicBezTo>
                    <a:pt x="588" y="1654"/>
                    <a:pt x="25" y="2535"/>
                    <a:pt x="25" y="3392"/>
                  </a:cubicBezTo>
                  <a:lnTo>
                    <a:pt x="0" y="9522"/>
                  </a:lnTo>
                  <a:lnTo>
                    <a:pt x="0" y="9522"/>
                  </a:lnTo>
                  <a:cubicBezTo>
                    <a:pt x="7" y="8647"/>
                    <a:pt x="571" y="7796"/>
                    <a:pt x="1715" y="7139"/>
                  </a:cubicBezTo>
                  <a:cubicBezTo>
                    <a:pt x="2853" y="6478"/>
                    <a:pt x="4353" y="6147"/>
                    <a:pt x="5856" y="6147"/>
                  </a:cubicBezTo>
                  <a:cubicBezTo>
                    <a:pt x="7359" y="6147"/>
                    <a:pt x="8865" y="6478"/>
                    <a:pt x="10016" y="7139"/>
                  </a:cubicBezTo>
                  <a:lnTo>
                    <a:pt x="10040" y="993"/>
                  </a:lnTo>
                  <a:cubicBezTo>
                    <a:pt x="8890" y="331"/>
                    <a:pt x="7384" y="1"/>
                    <a:pt x="5877" y="1"/>
                  </a:cubicBezTo>
                  <a:close/>
                  <a:moveTo>
                    <a:pt x="0" y="9522"/>
                  </a:moveTo>
                  <a:cubicBezTo>
                    <a:pt x="0" y="9528"/>
                    <a:pt x="0" y="9533"/>
                    <a:pt x="0" y="9539"/>
                  </a:cubicBezTo>
                  <a:lnTo>
                    <a:pt x="0" y="9522"/>
                  </a:lnTo>
                  <a:close/>
                </a:path>
              </a:pathLst>
            </a:custGeom>
            <a:solidFill>
              <a:srgbClr val="787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8"/>
            <p:cNvSpPr/>
            <p:nvPr/>
          </p:nvSpPr>
          <p:spPr>
            <a:xfrm>
              <a:off x="3231775" y="2062300"/>
              <a:ext cx="252250" cy="239025"/>
            </a:xfrm>
            <a:custGeom>
              <a:avLst/>
              <a:gdLst/>
              <a:ahLst/>
              <a:cxnLst/>
              <a:rect l="l" t="t" r="r" b="b"/>
              <a:pathLst>
                <a:path w="10090" h="9561" extrusionOk="0">
                  <a:moveTo>
                    <a:pt x="4190" y="1"/>
                  </a:moveTo>
                  <a:cubicBezTo>
                    <a:pt x="2677" y="1"/>
                    <a:pt x="1169" y="338"/>
                    <a:pt x="25" y="1014"/>
                  </a:cubicBezTo>
                  <a:lnTo>
                    <a:pt x="0" y="7136"/>
                  </a:lnTo>
                  <a:cubicBezTo>
                    <a:pt x="1151" y="6475"/>
                    <a:pt x="2657" y="6144"/>
                    <a:pt x="4163" y="6144"/>
                  </a:cubicBezTo>
                  <a:cubicBezTo>
                    <a:pt x="5669" y="6144"/>
                    <a:pt x="7175" y="6475"/>
                    <a:pt x="8326" y="7136"/>
                  </a:cubicBezTo>
                  <a:cubicBezTo>
                    <a:pt x="9477" y="7797"/>
                    <a:pt x="10065" y="8679"/>
                    <a:pt x="10065" y="9560"/>
                  </a:cubicBezTo>
                  <a:lnTo>
                    <a:pt x="10065" y="3438"/>
                  </a:lnTo>
                  <a:cubicBezTo>
                    <a:pt x="10089" y="2557"/>
                    <a:pt x="9501" y="1675"/>
                    <a:pt x="8351" y="990"/>
                  </a:cubicBezTo>
                  <a:cubicBezTo>
                    <a:pt x="7193" y="331"/>
                    <a:pt x="5689" y="1"/>
                    <a:pt x="4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8"/>
            <p:cNvSpPr/>
            <p:nvPr/>
          </p:nvSpPr>
          <p:spPr>
            <a:xfrm>
              <a:off x="3440525" y="2207625"/>
              <a:ext cx="280400" cy="315300"/>
            </a:xfrm>
            <a:custGeom>
              <a:avLst/>
              <a:gdLst/>
              <a:ahLst/>
              <a:cxnLst/>
              <a:rect l="l" t="t" r="r" b="b"/>
              <a:pathLst>
                <a:path w="11216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16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8"/>
            <p:cNvSpPr/>
            <p:nvPr/>
          </p:nvSpPr>
          <p:spPr>
            <a:xfrm>
              <a:off x="3720925" y="2207625"/>
              <a:ext cx="278575" cy="315300"/>
            </a:xfrm>
            <a:custGeom>
              <a:avLst/>
              <a:gdLst/>
              <a:ahLst/>
              <a:cxnLst/>
              <a:rect l="l" t="t" r="r" b="b"/>
              <a:pathLst>
                <a:path w="11143" h="12612" extrusionOk="0">
                  <a:moveTo>
                    <a:pt x="11142" y="1"/>
                  </a:moveTo>
                  <a:lnTo>
                    <a:pt x="0" y="6490"/>
                  </a:lnTo>
                  <a:lnTo>
                    <a:pt x="0" y="12612"/>
                  </a:lnTo>
                  <a:lnTo>
                    <a:pt x="11142" y="6147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8"/>
            <p:cNvSpPr/>
            <p:nvPr/>
          </p:nvSpPr>
          <p:spPr>
            <a:xfrm>
              <a:off x="2952000" y="1481575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54"/>
                  </a:lnTo>
                  <a:lnTo>
                    <a:pt x="11216" y="24243"/>
                  </a:lnTo>
                  <a:cubicBezTo>
                    <a:pt x="12360" y="23567"/>
                    <a:pt x="13868" y="23230"/>
                    <a:pt x="15381" y="23230"/>
                  </a:cubicBezTo>
                  <a:cubicBezTo>
                    <a:pt x="16880" y="23230"/>
                    <a:pt x="18384" y="23560"/>
                    <a:pt x="19542" y="24219"/>
                  </a:cubicBezTo>
                  <a:cubicBezTo>
                    <a:pt x="21843" y="25565"/>
                    <a:pt x="21843" y="27720"/>
                    <a:pt x="19566" y="29043"/>
                  </a:cubicBezTo>
                  <a:lnTo>
                    <a:pt x="30757" y="35532"/>
                  </a:lnTo>
                  <a:lnTo>
                    <a:pt x="41899" y="29043"/>
                  </a:lnTo>
                  <a:cubicBezTo>
                    <a:pt x="39597" y="27720"/>
                    <a:pt x="39597" y="25565"/>
                    <a:pt x="41875" y="24219"/>
                  </a:cubicBezTo>
                  <a:cubicBezTo>
                    <a:pt x="43025" y="23557"/>
                    <a:pt x="44531" y="23227"/>
                    <a:pt x="46037" y="23227"/>
                  </a:cubicBezTo>
                  <a:cubicBezTo>
                    <a:pt x="47544" y="23227"/>
                    <a:pt x="49050" y="23557"/>
                    <a:pt x="50200" y="24219"/>
                  </a:cubicBezTo>
                  <a:lnTo>
                    <a:pt x="61342" y="17754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8"/>
            <p:cNvSpPr/>
            <p:nvPr/>
          </p:nvSpPr>
          <p:spPr>
            <a:xfrm>
              <a:off x="3208500" y="2282925"/>
              <a:ext cx="43500" cy="213075"/>
            </a:xfrm>
            <a:custGeom>
              <a:avLst/>
              <a:gdLst/>
              <a:ahLst/>
              <a:cxnLst/>
              <a:rect l="l" t="t" r="r" b="b"/>
              <a:pathLst>
                <a:path w="1740" h="8523" extrusionOk="0">
                  <a:moveTo>
                    <a:pt x="1739" y="1"/>
                  </a:moveTo>
                  <a:lnTo>
                    <a:pt x="1739" y="16"/>
                  </a:lnTo>
                  <a:lnTo>
                    <a:pt x="1739" y="16"/>
                  </a:lnTo>
                  <a:cubicBezTo>
                    <a:pt x="1739" y="11"/>
                    <a:pt x="1739" y="6"/>
                    <a:pt x="1739" y="1"/>
                  </a:cubicBezTo>
                  <a:close/>
                  <a:moveTo>
                    <a:pt x="1739" y="16"/>
                  </a:moveTo>
                  <a:lnTo>
                    <a:pt x="1739" y="16"/>
                  </a:lnTo>
                  <a:cubicBezTo>
                    <a:pt x="1732" y="868"/>
                    <a:pt x="1145" y="1719"/>
                    <a:pt x="25" y="2376"/>
                  </a:cubicBezTo>
                  <a:lnTo>
                    <a:pt x="1" y="8522"/>
                  </a:lnTo>
                  <a:cubicBezTo>
                    <a:pt x="1152" y="7861"/>
                    <a:pt x="1715" y="7004"/>
                    <a:pt x="1715" y="6123"/>
                  </a:cubicBezTo>
                  <a:lnTo>
                    <a:pt x="1739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8"/>
            <p:cNvSpPr/>
            <p:nvPr/>
          </p:nvSpPr>
          <p:spPr>
            <a:xfrm>
              <a:off x="3210350" y="2504550"/>
              <a:ext cx="279175" cy="314700"/>
            </a:xfrm>
            <a:custGeom>
              <a:avLst/>
              <a:gdLst/>
              <a:ahLst/>
              <a:cxnLst/>
              <a:rect l="l" t="t" r="r" b="b"/>
              <a:pathLst>
                <a:path w="11167" h="12588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587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8"/>
            <p:cNvSpPr/>
            <p:nvPr/>
          </p:nvSpPr>
          <p:spPr>
            <a:xfrm>
              <a:off x="2959950" y="2641375"/>
              <a:ext cx="251025" cy="237850"/>
            </a:xfrm>
            <a:custGeom>
              <a:avLst/>
              <a:gdLst/>
              <a:ahLst/>
              <a:cxnLst/>
              <a:rect l="l" t="t" r="r" b="b"/>
              <a:pathLst>
                <a:path w="10041" h="9514" extrusionOk="0">
                  <a:moveTo>
                    <a:pt x="5878" y="0"/>
                  </a:moveTo>
                  <a:cubicBezTo>
                    <a:pt x="4372" y="0"/>
                    <a:pt x="2866" y="331"/>
                    <a:pt x="1715" y="992"/>
                  </a:cubicBezTo>
                  <a:cubicBezTo>
                    <a:pt x="588" y="1653"/>
                    <a:pt x="25" y="2510"/>
                    <a:pt x="25" y="3392"/>
                  </a:cubicBezTo>
                  <a:lnTo>
                    <a:pt x="1" y="9498"/>
                  </a:lnTo>
                  <a:lnTo>
                    <a:pt x="1" y="9498"/>
                  </a:lnTo>
                  <a:cubicBezTo>
                    <a:pt x="7" y="8646"/>
                    <a:pt x="571" y="7796"/>
                    <a:pt x="1715" y="7139"/>
                  </a:cubicBezTo>
                  <a:cubicBezTo>
                    <a:pt x="2859" y="6462"/>
                    <a:pt x="4367" y="6125"/>
                    <a:pt x="5877" y="6125"/>
                  </a:cubicBezTo>
                  <a:cubicBezTo>
                    <a:pt x="7373" y="6125"/>
                    <a:pt x="8870" y="6456"/>
                    <a:pt x="10016" y="7114"/>
                  </a:cubicBezTo>
                  <a:lnTo>
                    <a:pt x="10041" y="992"/>
                  </a:lnTo>
                  <a:cubicBezTo>
                    <a:pt x="8890" y="331"/>
                    <a:pt x="7384" y="0"/>
                    <a:pt x="5878" y="0"/>
                  </a:cubicBezTo>
                  <a:close/>
                  <a:moveTo>
                    <a:pt x="1" y="9498"/>
                  </a:moveTo>
                  <a:cubicBezTo>
                    <a:pt x="0" y="9503"/>
                    <a:pt x="0" y="9509"/>
                    <a:pt x="0" y="9514"/>
                  </a:cubicBezTo>
                  <a:lnTo>
                    <a:pt x="1" y="9498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8"/>
            <p:cNvSpPr/>
            <p:nvPr/>
          </p:nvSpPr>
          <p:spPr>
            <a:xfrm>
              <a:off x="2724875" y="2786775"/>
              <a:ext cx="279175" cy="315300"/>
            </a:xfrm>
            <a:custGeom>
              <a:avLst/>
              <a:gdLst/>
              <a:ahLst/>
              <a:cxnLst/>
              <a:rect l="l" t="t" r="r" b="b"/>
              <a:pathLst>
                <a:path w="11167" h="12612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611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8"/>
            <p:cNvSpPr/>
            <p:nvPr/>
          </p:nvSpPr>
          <p:spPr>
            <a:xfrm>
              <a:off x="1955325" y="2504550"/>
              <a:ext cx="770175" cy="597525"/>
            </a:xfrm>
            <a:custGeom>
              <a:avLst/>
              <a:gdLst/>
              <a:ahLst/>
              <a:cxnLst/>
              <a:rect l="l" t="t" r="r" b="b"/>
              <a:pathLst>
                <a:path w="30807" h="23901" extrusionOk="0">
                  <a:moveTo>
                    <a:pt x="25" y="0"/>
                  </a:moveTo>
                  <a:lnTo>
                    <a:pt x="1" y="6122"/>
                  </a:lnTo>
                  <a:lnTo>
                    <a:pt x="30782" y="23900"/>
                  </a:lnTo>
                  <a:lnTo>
                    <a:pt x="30807" y="177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8"/>
            <p:cNvSpPr/>
            <p:nvPr/>
          </p:nvSpPr>
          <p:spPr>
            <a:xfrm>
              <a:off x="1955950" y="2060100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78"/>
                  </a:lnTo>
                  <a:lnTo>
                    <a:pt x="30782" y="35532"/>
                  </a:lnTo>
                  <a:lnTo>
                    <a:pt x="41924" y="29067"/>
                  </a:lnTo>
                  <a:cubicBezTo>
                    <a:pt x="39622" y="27720"/>
                    <a:pt x="39597" y="25565"/>
                    <a:pt x="41875" y="24243"/>
                  </a:cubicBezTo>
                  <a:cubicBezTo>
                    <a:pt x="43026" y="23582"/>
                    <a:pt x="44532" y="23251"/>
                    <a:pt x="46038" y="23251"/>
                  </a:cubicBezTo>
                  <a:cubicBezTo>
                    <a:pt x="47544" y="23251"/>
                    <a:pt x="49050" y="23582"/>
                    <a:pt x="50201" y="24243"/>
                  </a:cubicBezTo>
                  <a:lnTo>
                    <a:pt x="61343" y="17778"/>
                  </a:lnTo>
                  <a:lnTo>
                    <a:pt x="50127" y="11289"/>
                  </a:lnTo>
                  <a:cubicBezTo>
                    <a:pt x="52404" y="9967"/>
                    <a:pt x="52404" y="7812"/>
                    <a:pt x="50103" y="6465"/>
                  </a:cubicBezTo>
                  <a:cubicBezTo>
                    <a:pt x="48957" y="5807"/>
                    <a:pt x="47459" y="5476"/>
                    <a:pt x="45960" y="5476"/>
                  </a:cubicBezTo>
                  <a:cubicBezTo>
                    <a:pt x="44447" y="5476"/>
                    <a:pt x="42933" y="5813"/>
                    <a:pt x="41777" y="6489"/>
                  </a:cubicBezTo>
                  <a:lnTo>
                    <a:pt x="30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8"/>
            <p:cNvSpPr/>
            <p:nvPr/>
          </p:nvSpPr>
          <p:spPr>
            <a:xfrm>
              <a:off x="4189250" y="2281700"/>
              <a:ext cx="44100" cy="214300"/>
            </a:xfrm>
            <a:custGeom>
              <a:avLst/>
              <a:gdLst/>
              <a:ahLst/>
              <a:cxnLst/>
              <a:rect l="l" t="t" r="r" b="b"/>
              <a:pathLst>
                <a:path w="1764" h="8572" extrusionOk="0">
                  <a:moveTo>
                    <a:pt x="25" y="1"/>
                  </a:moveTo>
                  <a:lnTo>
                    <a:pt x="0" y="6147"/>
                  </a:lnTo>
                  <a:cubicBezTo>
                    <a:pt x="0" y="7029"/>
                    <a:pt x="564" y="7886"/>
                    <a:pt x="1739" y="8571"/>
                  </a:cubicBezTo>
                  <a:lnTo>
                    <a:pt x="1763" y="2425"/>
                  </a:lnTo>
                  <a:cubicBezTo>
                    <a:pt x="588" y="1764"/>
                    <a:pt x="25" y="882"/>
                    <a:pt x="25" y="1"/>
                  </a:cubicBezTo>
                  <a:close/>
                </a:path>
              </a:pathLst>
            </a:custGeom>
            <a:solidFill>
              <a:srgbClr val="718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8"/>
            <p:cNvSpPr/>
            <p:nvPr/>
          </p:nvSpPr>
          <p:spPr>
            <a:xfrm>
              <a:off x="3954150" y="2504550"/>
              <a:ext cx="280425" cy="315300"/>
            </a:xfrm>
            <a:custGeom>
              <a:avLst/>
              <a:gdLst/>
              <a:ahLst/>
              <a:cxnLst/>
              <a:rect l="l" t="t" r="r" b="b"/>
              <a:pathLst>
                <a:path w="11217" h="12612" extrusionOk="0">
                  <a:moveTo>
                    <a:pt x="25" y="0"/>
                  </a:moveTo>
                  <a:lnTo>
                    <a:pt x="1" y="6122"/>
                  </a:lnTo>
                  <a:lnTo>
                    <a:pt x="11216" y="12612"/>
                  </a:lnTo>
                  <a:lnTo>
                    <a:pt x="11216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8"/>
            <p:cNvSpPr/>
            <p:nvPr/>
          </p:nvSpPr>
          <p:spPr>
            <a:xfrm>
              <a:off x="4234550" y="2641375"/>
              <a:ext cx="251625" cy="238475"/>
            </a:xfrm>
            <a:custGeom>
              <a:avLst/>
              <a:gdLst/>
              <a:ahLst/>
              <a:cxnLst/>
              <a:rect l="l" t="t" r="r" b="b"/>
              <a:pathLst>
                <a:path w="10065" h="9539" extrusionOk="0">
                  <a:moveTo>
                    <a:pt x="4163" y="0"/>
                  </a:moveTo>
                  <a:cubicBezTo>
                    <a:pt x="2657" y="0"/>
                    <a:pt x="1151" y="331"/>
                    <a:pt x="0" y="992"/>
                  </a:cubicBezTo>
                  <a:lnTo>
                    <a:pt x="0" y="7139"/>
                  </a:lnTo>
                  <a:cubicBezTo>
                    <a:pt x="1139" y="6465"/>
                    <a:pt x="2639" y="6128"/>
                    <a:pt x="4142" y="6128"/>
                  </a:cubicBezTo>
                  <a:cubicBezTo>
                    <a:pt x="5645" y="6128"/>
                    <a:pt x="7151" y="6465"/>
                    <a:pt x="8302" y="7139"/>
                  </a:cubicBezTo>
                  <a:cubicBezTo>
                    <a:pt x="9477" y="7800"/>
                    <a:pt x="10040" y="8681"/>
                    <a:pt x="10040" y="9538"/>
                  </a:cubicBezTo>
                  <a:lnTo>
                    <a:pt x="10065" y="3416"/>
                  </a:lnTo>
                  <a:cubicBezTo>
                    <a:pt x="10065" y="2535"/>
                    <a:pt x="9477" y="1653"/>
                    <a:pt x="8326" y="992"/>
                  </a:cubicBezTo>
                  <a:cubicBezTo>
                    <a:pt x="7175" y="331"/>
                    <a:pt x="5669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8"/>
            <p:cNvSpPr/>
            <p:nvPr/>
          </p:nvSpPr>
          <p:spPr>
            <a:xfrm>
              <a:off x="4442700" y="2786775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0"/>
                  </a:moveTo>
                  <a:lnTo>
                    <a:pt x="0" y="6122"/>
                  </a:lnTo>
                  <a:lnTo>
                    <a:pt x="11216" y="12611"/>
                  </a:lnTo>
                  <a:lnTo>
                    <a:pt x="11240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8"/>
            <p:cNvSpPr/>
            <p:nvPr/>
          </p:nvSpPr>
          <p:spPr>
            <a:xfrm>
              <a:off x="4723075" y="2504550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1" y="23900"/>
                  </a:lnTo>
                  <a:lnTo>
                    <a:pt x="30586" y="6122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8"/>
            <p:cNvSpPr/>
            <p:nvPr/>
          </p:nvSpPr>
          <p:spPr>
            <a:xfrm>
              <a:off x="3954775" y="2060100"/>
              <a:ext cx="1532975" cy="888300"/>
            </a:xfrm>
            <a:custGeom>
              <a:avLst/>
              <a:gdLst/>
              <a:ahLst/>
              <a:cxnLst/>
              <a:rect l="l" t="t" r="r" b="b"/>
              <a:pathLst>
                <a:path w="61319" h="35532" extrusionOk="0">
                  <a:moveTo>
                    <a:pt x="30561" y="0"/>
                  </a:moveTo>
                  <a:lnTo>
                    <a:pt x="19419" y="6465"/>
                  </a:lnTo>
                  <a:cubicBezTo>
                    <a:pt x="18268" y="5804"/>
                    <a:pt x="16762" y="5473"/>
                    <a:pt x="15259" y="5473"/>
                  </a:cubicBezTo>
                  <a:cubicBezTo>
                    <a:pt x="13757" y="5473"/>
                    <a:pt x="12257" y="5804"/>
                    <a:pt x="11118" y="6465"/>
                  </a:cubicBezTo>
                  <a:cubicBezTo>
                    <a:pt x="8816" y="7812"/>
                    <a:pt x="8816" y="9967"/>
                    <a:pt x="11142" y="11289"/>
                  </a:cubicBezTo>
                  <a:lnTo>
                    <a:pt x="0" y="17778"/>
                  </a:lnTo>
                  <a:lnTo>
                    <a:pt x="11216" y="24243"/>
                  </a:lnTo>
                  <a:cubicBezTo>
                    <a:pt x="12355" y="23582"/>
                    <a:pt x="13854" y="23251"/>
                    <a:pt x="15357" y="23251"/>
                  </a:cubicBezTo>
                  <a:cubicBezTo>
                    <a:pt x="16860" y="23251"/>
                    <a:pt x="18366" y="23582"/>
                    <a:pt x="19517" y="24243"/>
                  </a:cubicBezTo>
                  <a:cubicBezTo>
                    <a:pt x="21819" y="25565"/>
                    <a:pt x="21844" y="27720"/>
                    <a:pt x="19542" y="29067"/>
                  </a:cubicBezTo>
                  <a:lnTo>
                    <a:pt x="30757" y="35532"/>
                  </a:lnTo>
                  <a:lnTo>
                    <a:pt x="61318" y="17778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8"/>
            <p:cNvSpPr/>
            <p:nvPr/>
          </p:nvSpPr>
          <p:spPr>
            <a:xfrm>
              <a:off x="4211275" y="2861450"/>
              <a:ext cx="42900" cy="213075"/>
            </a:xfrm>
            <a:custGeom>
              <a:avLst/>
              <a:gdLst/>
              <a:ahLst/>
              <a:cxnLst/>
              <a:rect l="l" t="t" r="r" b="b"/>
              <a:pathLst>
                <a:path w="1716" h="8523" extrusionOk="0">
                  <a:moveTo>
                    <a:pt x="1715" y="1"/>
                  </a:moveTo>
                  <a:cubicBezTo>
                    <a:pt x="1715" y="858"/>
                    <a:pt x="1152" y="1739"/>
                    <a:pt x="25" y="2400"/>
                  </a:cubicBezTo>
                  <a:lnTo>
                    <a:pt x="1" y="8522"/>
                  </a:lnTo>
                  <a:cubicBezTo>
                    <a:pt x="1127" y="7861"/>
                    <a:pt x="1691" y="7004"/>
                    <a:pt x="1715" y="6147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8"/>
            <p:cNvSpPr/>
            <p:nvPr/>
          </p:nvSpPr>
          <p:spPr>
            <a:xfrm>
              <a:off x="3193200" y="2860850"/>
              <a:ext cx="44100" cy="213675"/>
            </a:xfrm>
            <a:custGeom>
              <a:avLst/>
              <a:gdLst/>
              <a:ahLst/>
              <a:cxnLst/>
              <a:rect l="l" t="t" r="r" b="b"/>
              <a:pathLst>
                <a:path w="1764" h="8547" extrusionOk="0">
                  <a:moveTo>
                    <a:pt x="25" y="0"/>
                  </a:moveTo>
                  <a:lnTo>
                    <a:pt x="0" y="6122"/>
                  </a:lnTo>
                  <a:cubicBezTo>
                    <a:pt x="0" y="7004"/>
                    <a:pt x="588" y="7885"/>
                    <a:pt x="1739" y="8546"/>
                  </a:cubicBezTo>
                  <a:lnTo>
                    <a:pt x="1764" y="2424"/>
                  </a:lnTo>
                  <a:cubicBezTo>
                    <a:pt x="588" y="1739"/>
                    <a:pt x="25" y="857"/>
                    <a:pt x="25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8"/>
            <p:cNvSpPr/>
            <p:nvPr/>
          </p:nvSpPr>
          <p:spPr>
            <a:xfrm>
              <a:off x="3453375" y="3540375"/>
              <a:ext cx="161650" cy="60625"/>
            </a:xfrm>
            <a:custGeom>
              <a:avLst/>
              <a:gdLst/>
              <a:ahLst/>
              <a:cxnLst/>
              <a:rect l="l" t="t" r="r" b="b"/>
              <a:pathLst>
                <a:path w="6466" h="2425" extrusionOk="0">
                  <a:moveTo>
                    <a:pt x="1" y="1617"/>
                  </a:moveTo>
                  <a:cubicBezTo>
                    <a:pt x="1" y="1617"/>
                    <a:pt x="295" y="1715"/>
                    <a:pt x="1005" y="2009"/>
                  </a:cubicBezTo>
                  <a:cubicBezTo>
                    <a:pt x="1715" y="2327"/>
                    <a:pt x="3233" y="2425"/>
                    <a:pt x="4188" y="2254"/>
                  </a:cubicBezTo>
                  <a:cubicBezTo>
                    <a:pt x="5143" y="2107"/>
                    <a:pt x="6466" y="1911"/>
                    <a:pt x="6196" y="1543"/>
                  </a:cubicBezTo>
                  <a:cubicBezTo>
                    <a:pt x="5951" y="1201"/>
                    <a:pt x="1152" y="1"/>
                    <a:pt x="956" y="99"/>
                  </a:cubicBezTo>
                  <a:cubicBezTo>
                    <a:pt x="760" y="197"/>
                    <a:pt x="1" y="1617"/>
                    <a:pt x="1" y="1617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8"/>
            <p:cNvSpPr/>
            <p:nvPr/>
          </p:nvSpPr>
          <p:spPr>
            <a:xfrm>
              <a:off x="2958125" y="3083075"/>
              <a:ext cx="769550" cy="597525"/>
            </a:xfrm>
            <a:custGeom>
              <a:avLst/>
              <a:gdLst/>
              <a:ahLst/>
              <a:cxnLst/>
              <a:rect l="l" t="t" r="r" b="b"/>
              <a:pathLst>
                <a:path w="30782" h="23901" extrusionOk="0">
                  <a:moveTo>
                    <a:pt x="24" y="0"/>
                  </a:moveTo>
                  <a:lnTo>
                    <a:pt x="0" y="6147"/>
                  </a:lnTo>
                  <a:lnTo>
                    <a:pt x="30757" y="23900"/>
                  </a:lnTo>
                  <a:lnTo>
                    <a:pt x="30781" y="1775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8"/>
            <p:cNvSpPr/>
            <p:nvPr/>
          </p:nvSpPr>
          <p:spPr>
            <a:xfrm>
              <a:off x="3727025" y="3083075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30586" y="6147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8"/>
            <p:cNvSpPr/>
            <p:nvPr/>
          </p:nvSpPr>
          <p:spPr>
            <a:xfrm>
              <a:off x="2958725" y="2639225"/>
              <a:ext cx="1532975" cy="887700"/>
            </a:xfrm>
            <a:custGeom>
              <a:avLst/>
              <a:gdLst/>
              <a:ahLst/>
              <a:cxnLst/>
              <a:rect l="l" t="t" r="r" b="b"/>
              <a:pathLst>
                <a:path w="61319" h="35508" extrusionOk="0">
                  <a:moveTo>
                    <a:pt x="30561" y="1"/>
                  </a:moveTo>
                  <a:lnTo>
                    <a:pt x="19419" y="6465"/>
                  </a:lnTo>
                  <a:cubicBezTo>
                    <a:pt x="18269" y="5804"/>
                    <a:pt x="16763" y="5474"/>
                    <a:pt x="15260" y="5474"/>
                  </a:cubicBezTo>
                  <a:cubicBezTo>
                    <a:pt x="13757" y="5474"/>
                    <a:pt x="12257" y="5804"/>
                    <a:pt x="11118" y="6465"/>
                  </a:cubicBezTo>
                  <a:cubicBezTo>
                    <a:pt x="8816" y="7788"/>
                    <a:pt x="8841" y="9943"/>
                    <a:pt x="11143" y="11289"/>
                  </a:cubicBezTo>
                  <a:lnTo>
                    <a:pt x="0" y="17754"/>
                  </a:lnTo>
                  <a:lnTo>
                    <a:pt x="30757" y="35508"/>
                  </a:lnTo>
                  <a:lnTo>
                    <a:pt x="61318" y="17754"/>
                  </a:lnTo>
                  <a:lnTo>
                    <a:pt x="50127" y="11289"/>
                  </a:lnTo>
                  <a:cubicBezTo>
                    <a:pt x="52405" y="9943"/>
                    <a:pt x="52380" y="7788"/>
                    <a:pt x="50103" y="6465"/>
                  </a:cubicBezTo>
                  <a:cubicBezTo>
                    <a:pt x="48940" y="5804"/>
                    <a:pt x="47428" y="5474"/>
                    <a:pt x="45922" y="5474"/>
                  </a:cubicBezTo>
                  <a:cubicBezTo>
                    <a:pt x="44416" y="5474"/>
                    <a:pt x="42916" y="5804"/>
                    <a:pt x="41777" y="6465"/>
                  </a:cubicBezTo>
                  <a:lnTo>
                    <a:pt x="30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8"/>
            <p:cNvSpPr/>
            <p:nvPr/>
          </p:nvSpPr>
          <p:spPr>
            <a:xfrm>
              <a:off x="3558075" y="3050000"/>
              <a:ext cx="171425" cy="65700"/>
            </a:xfrm>
            <a:custGeom>
              <a:avLst/>
              <a:gdLst/>
              <a:ahLst/>
              <a:cxnLst/>
              <a:rect l="l" t="t" r="r" b="b"/>
              <a:pathLst>
                <a:path w="6857" h="2628" extrusionOk="0">
                  <a:moveTo>
                    <a:pt x="0" y="1"/>
                  </a:moveTo>
                  <a:lnTo>
                    <a:pt x="0" y="638"/>
                  </a:lnTo>
                  <a:cubicBezTo>
                    <a:pt x="0" y="1152"/>
                    <a:pt x="343" y="1666"/>
                    <a:pt x="1029" y="2058"/>
                  </a:cubicBezTo>
                  <a:cubicBezTo>
                    <a:pt x="1690" y="2437"/>
                    <a:pt x="2565" y="2627"/>
                    <a:pt x="3441" y="2627"/>
                  </a:cubicBezTo>
                  <a:cubicBezTo>
                    <a:pt x="4316" y="2627"/>
                    <a:pt x="5192" y="2437"/>
                    <a:pt x="5853" y="2058"/>
                  </a:cubicBezTo>
                  <a:cubicBezTo>
                    <a:pt x="6514" y="1666"/>
                    <a:pt x="6857" y="1152"/>
                    <a:pt x="6857" y="662"/>
                  </a:cubicBezTo>
                  <a:lnTo>
                    <a:pt x="6857" y="25"/>
                  </a:lnTo>
                  <a:cubicBezTo>
                    <a:pt x="6857" y="515"/>
                    <a:pt x="6514" y="1029"/>
                    <a:pt x="5853" y="1397"/>
                  </a:cubicBezTo>
                  <a:cubicBezTo>
                    <a:pt x="5192" y="1789"/>
                    <a:pt x="4316" y="1984"/>
                    <a:pt x="3441" y="1984"/>
                  </a:cubicBezTo>
                  <a:cubicBezTo>
                    <a:pt x="2565" y="1984"/>
                    <a:pt x="1690" y="1789"/>
                    <a:pt x="1029" y="1397"/>
                  </a:cubicBezTo>
                  <a:cubicBezTo>
                    <a:pt x="343" y="1029"/>
                    <a:pt x="0" y="515"/>
                    <a:pt x="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8"/>
            <p:cNvSpPr/>
            <p:nvPr/>
          </p:nvSpPr>
          <p:spPr>
            <a:xfrm>
              <a:off x="3550100" y="3000425"/>
              <a:ext cx="187975" cy="99200"/>
            </a:xfrm>
            <a:custGeom>
              <a:avLst/>
              <a:gdLst/>
              <a:ahLst/>
              <a:cxnLst/>
              <a:rect l="l" t="t" r="r" b="b"/>
              <a:pathLst>
                <a:path w="7519" h="3968" extrusionOk="0">
                  <a:moveTo>
                    <a:pt x="3738" y="0"/>
                  </a:moveTo>
                  <a:cubicBezTo>
                    <a:pt x="2860" y="0"/>
                    <a:pt x="1984" y="196"/>
                    <a:pt x="1323" y="588"/>
                  </a:cubicBezTo>
                  <a:cubicBezTo>
                    <a:pt x="1" y="1372"/>
                    <a:pt x="1" y="2621"/>
                    <a:pt x="1348" y="3380"/>
                  </a:cubicBezTo>
                  <a:cubicBezTo>
                    <a:pt x="2009" y="3772"/>
                    <a:pt x="2884" y="3967"/>
                    <a:pt x="3760" y="3967"/>
                  </a:cubicBezTo>
                  <a:cubicBezTo>
                    <a:pt x="4635" y="3967"/>
                    <a:pt x="5511" y="3772"/>
                    <a:pt x="6172" y="3380"/>
                  </a:cubicBezTo>
                  <a:cubicBezTo>
                    <a:pt x="7519" y="2621"/>
                    <a:pt x="7494" y="1372"/>
                    <a:pt x="6172" y="588"/>
                  </a:cubicBezTo>
                  <a:cubicBezTo>
                    <a:pt x="5498" y="196"/>
                    <a:pt x="4617" y="0"/>
                    <a:pt x="3738" y="0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8"/>
            <p:cNvSpPr/>
            <p:nvPr/>
          </p:nvSpPr>
          <p:spPr>
            <a:xfrm>
              <a:off x="3371350" y="2529575"/>
              <a:ext cx="502025" cy="650850"/>
            </a:xfrm>
            <a:custGeom>
              <a:avLst/>
              <a:gdLst/>
              <a:ahLst/>
              <a:cxnLst/>
              <a:rect l="l" t="t" r="r" b="b"/>
              <a:pathLst>
                <a:path w="20081" h="26034" extrusionOk="0">
                  <a:moveTo>
                    <a:pt x="20053" y="698"/>
                  </a:moveTo>
                  <a:lnTo>
                    <a:pt x="20081" y="713"/>
                  </a:lnTo>
                  <a:cubicBezTo>
                    <a:pt x="20072" y="708"/>
                    <a:pt x="20062" y="703"/>
                    <a:pt x="20053" y="698"/>
                  </a:cubicBezTo>
                  <a:close/>
                  <a:moveTo>
                    <a:pt x="18679" y="0"/>
                  </a:moveTo>
                  <a:cubicBezTo>
                    <a:pt x="18529" y="0"/>
                    <a:pt x="18366" y="50"/>
                    <a:pt x="18195" y="150"/>
                  </a:cubicBezTo>
                  <a:lnTo>
                    <a:pt x="1102" y="10019"/>
                  </a:lnTo>
                  <a:cubicBezTo>
                    <a:pt x="490" y="10362"/>
                    <a:pt x="0" y="11219"/>
                    <a:pt x="0" y="11929"/>
                  </a:cubicBezTo>
                  <a:lnTo>
                    <a:pt x="25" y="24687"/>
                  </a:lnTo>
                  <a:cubicBezTo>
                    <a:pt x="25" y="25054"/>
                    <a:pt x="147" y="25299"/>
                    <a:pt x="343" y="25397"/>
                  </a:cubicBezTo>
                  <a:lnTo>
                    <a:pt x="1399" y="26007"/>
                  </a:lnTo>
                  <a:lnTo>
                    <a:pt x="1399" y="26007"/>
                  </a:lnTo>
                  <a:cubicBezTo>
                    <a:pt x="1230" y="25896"/>
                    <a:pt x="1127" y="25661"/>
                    <a:pt x="1127" y="25324"/>
                  </a:cubicBezTo>
                  <a:lnTo>
                    <a:pt x="1102" y="12566"/>
                  </a:lnTo>
                  <a:cubicBezTo>
                    <a:pt x="1102" y="11855"/>
                    <a:pt x="1592" y="10998"/>
                    <a:pt x="2204" y="10655"/>
                  </a:cubicBezTo>
                  <a:lnTo>
                    <a:pt x="19297" y="787"/>
                  </a:lnTo>
                  <a:cubicBezTo>
                    <a:pt x="19468" y="687"/>
                    <a:pt x="19640" y="637"/>
                    <a:pt x="19792" y="637"/>
                  </a:cubicBezTo>
                  <a:cubicBezTo>
                    <a:pt x="19888" y="637"/>
                    <a:pt x="19977" y="657"/>
                    <a:pt x="20053" y="698"/>
                  </a:cubicBezTo>
                  <a:lnTo>
                    <a:pt x="20053" y="698"/>
                  </a:lnTo>
                  <a:lnTo>
                    <a:pt x="18979" y="77"/>
                  </a:lnTo>
                  <a:cubicBezTo>
                    <a:pt x="18887" y="26"/>
                    <a:pt x="18786" y="0"/>
                    <a:pt x="18679" y="0"/>
                  </a:cubicBezTo>
                  <a:close/>
                  <a:moveTo>
                    <a:pt x="1399" y="26007"/>
                  </a:moveTo>
                  <a:cubicBezTo>
                    <a:pt x="1414" y="26017"/>
                    <a:pt x="1429" y="26026"/>
                    <a:pt x="1445" y="26034"/>
                  </a:cubicBezTo>
                  <a:lnTo>
                    <a:pt x="1399" y="26007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8"/>
            <p:cNvSpPr/>
            <p:nvPr/>
          </p:nvSpPr>
          <p:spPr>
            <a:xfrm>
              <a:off x="3398900" y="2545650"/>
              <a:ext cx="483050" cy="636925"/>
            </a:xfrm>
            <a:custGeom>
              <a:avLst/>
              <a:gdLst/>
              <a:ahLst/>
              <a:cxnLst/>
              <a:rect l="l" t="t" r="r" b="b"/>
              <a:pathLst>
                <a:path w="19322" h="25477" extrusionOk="0">
                  <a:moveTo>
                    <a:pt x="18680" y="0"/>
                  </a:moveTo>
                  <a:cubicBezTo>
                    <a:pt x="18534" y="0"/>
                    <a:pt x="18369" y="46"/>
                    <a:pt x="18195" y="144"/>
                  </a:cubicBezTo>
                  <a:lnTo>
                    <a:pt x="1102" y="10012"/>
                  </a:lnTo>
                  <a:cubicBezTo>
                    <a:pt x="490" y="10355"/>
                    <a:pt x="0" y="11212"/>
                    <a:pt x="0" y="11923"/>
                  </a:cubicBezTo>
                  <a:lnTo>
                    <a:pt x="25" y="24681"/>
                  </a:lnTo>
                  <a:cubicBezTo>
                    <a:pt x="25" y="25182"/>
                    <a:pt x="281" y="25476"/>
                    <a:pt x="648" y="25476"/>
                  </a:cubicBezTo>
                  <a:cubicBezTo>
                    <a:pt x="800" y="25476"/>
                    <a:pt x="971" y="25425"/>
                    <a:pt x="1151" y="25317"/>
                  </a:cubicBezTo>
                  <a:lnTo>
                    <a:pt x="18219" y="15473"/>
                  </a:lnTo>
                  <a:cubicBezTo>
                    <a:pt x="18832" y="15106"/>
                    <a:pt x="19321" y="14249"/>
                    <a:pt x="19321" y="13563"/>
                  </a:cubicBezTo>
                  <a:lnTo>
                    <a:pt x="19297" y="781"/>
                  </a:lnTo>
                  <a:cubicBezTo>
                    <a:pt x="19297" y="290"/>
                    <a:pt x="19046" y="0"/>
                    <a:pt x="1868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8"/>
            <p:cNvSpPr/>
            <p:nvPr/>
          </p:nvSpPr>
          <p:spPr>
            <a:xfrm>
              <a:off x="3418475" y="2567600"/>
              <a:ext cx="443875" cy="554075"/>
            </a:xfrm>
            <a:custGeom>
              <a:avLst/>
              <a:gdLst/>
              <a:ahLst/>
              <a:cxnLst/>
              <a:rect l="l" t="t" r="r" b="b"/>
              <a:pathLst>
                <a:path w="17755" h="22163" extrusionOk="0">
                  <a:moveTo>
                    <a:pt x="17730" y="1"/>
                  </a:moveTo>
                  <a:lnTo>
                    <a:pt x="17265" y="270"/>
                  </a:lnTo>
                  <a:lnTo>
                    <a:pt x="16236" y="858"/>
                  </a:lnTo>
                  <a:lnTo>
                    <a:pt x="2474" y="8792"/>
                  </a:lnTo>
                  <a:lnTo>
                    <a:pt x="1" y="10236"/>
                  </a:lnTo>
                  <a:lnTo>
                    <a:pt x="1" y="11045"/>
                  </a:lnTo>
                  <a:lnTo>
                    <a:pt x="25" y="17118"/>
                  </a:lnTo>
                  <a:lnTo>
                    <a:pt x="25" y="22162"/>
                  </a:lnTo>
                  <a:lnTo>
                    <a:pt x="10898" y="15893"/>
                  </a:lnTo>
                  <a:lnTo>
                    <a:pt x="12612" y="14914"/>
                  </a:lnTo>
                  <a:lnTo>
                    <a:pt x="17755" y="11926"/>
                  </a:lnTo>
                  <a:lnTo>
                    <a:pt x="17730" y="2449"/>
                  </a:lnTo>
                  <a:lnTo>
                    <a:pt x="177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8"/>
            <p:cNvSpPr/>
            <p:nvPr/>
          </p:nvSpPr>
          <p:spPr>
            <a:xfrm>
              <a:off x="3419100" y="2567600"/>
              <a:ext cx="442650" cy="274900"/>
            </a:xfrm>
            <a:custGeom>
              <a:avLst/>
              <a:gdLst/>
              <a:ahLst/>
              <a:cxnLst/>
              <a:rect l="l" t="t" r="r" b="b"/>
              <a:pathLst>
                <a:path w="17706" h="10996" extrusionOk="0">
                  <a:moveTo>
                    <a:pt x="17705" y="1"/>
                  </a:moveTo>
                  <a:lnTo>
                    <a:pt x="2449" y="8792"/>
                  </a:lnTo>
                  <a:lnTo>
                    <a:pt x="0" y="10212"/>
                  </a:lnTo>
                  <a:lnTo>
                    <a:pt x="0" y="10996"/>
                  </a:lnTo>
                  <a:lnTo>
                    <a:pt x="17705" y="760"/>
                  </a:lnTo>
                  <a:lnTo>
                    <a:pt x="17705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8"/>
            <p:cNvSpPr/>
            <p:nvPr/>
          </p:nvSpPr>
          <p:spPr>
            <a:xfrm>
              <a:off x="3442975" y="2856600"/>
              <a:ext cx="27575" cy="36175"/>
            </a:xfrm>
            <a:custGeom>
              <a:avLst/>
              <a:gdLst/>
              <a:ahLst/>
              <a:cxnLst/>
              <a:rect l="l" t="t" r="r" b="b"/>
              <a:pathLst>
                <a:path w="1103" h="1447" extrusionOk="0">
                  <a:moveTo>
                    <a:pt x="796" y="1"/>
                  </a:moveTo>
                  <a:cubicBezTo>
                    <a:pt x="725" y="1"/>
                    <a:pt x="646" y="24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309"/>
                    <a:pt x="121" y="1446"/>
                    <a:pt x="302" y="1446"/>
                  </a:cubicBezTo>
                  <a:cubicBezTo>
                    <a:pt x="380" y="1446"/>
                    <a:pt x="468" y="1421"/>
                    <a:pt x="564" y="1370"/>
                  </a:cubicBezTo>
                  <a:cubicBezTo>
                    <a:pt x="858" y="1199"/>
                    <a:pt x="1102" y="758"/>
                    <a:pt x="1102" y="415"/>
                  </a:cubicBezTo>
                  <a:cubicBezTo>
                    <a:pt x="1102" y="151"/>
                    <a:pt x="976" y="1"/>
                    <a:pt x="796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8"/>
            <p:cNvSpPr/>
            <p:nvPr/>
          </p:nvSpPr>
          <p:spPr>
            <a:xfrm>
              <a:off x="3442975" y="2905800"/>
              <a:ext cx="27575" cy="36225"/>
            </a:xfrm>
            <a:custGeom>
              <a:avLst/>
              <a:gdLst/>
              <a:ahLst/>
              <a:cxnLst/>
              <a:rect l="l" t="t" r="r" b="b"/>
              <a:pathLst>
                <a:path w="1103" h="1449" extrusionOk="0">
                  <a:moveTo>
                    <a:pt x="811" y="1"/>
                  </a:moveTo>
                  <a:cubicBezTo>
                    <a:pt x="737" y="1"/>
                    <a:pt x="652" y="29"/>
                    <a:pt x="564" y="88"/>
                  </a:cubicBezTo>
                  <a:cubicBezTo>
                    <a:pt x="245" y="259"/>
                    <a:pt x="0" y="700"/>
                    <a:pt x="0" y="1043"/>
                  </a:cubicBezTo>
                  <a:cubicBezTo>
                    <a:pt x="0" y="1299"/>
                    <a:pt x="120" y="1448"/>
                    <a:pt x="300" y="1448"/>
                  </a:cubicBezTo>
                  <a:cubicBezTo>
                    <a:pt x="378" y="1448"/>
                    <a:pt x="468" y="1420"/>
                    <a:pt x="564" y="1361"/>
                  </a:cubicBezTo>
                  <a:cubicBezTo>
                    <a:pt x="858" y="1190"/>
                    <a:pt x="1102" y="773"/>
                    <a:pt x="1102" y="406"/>
                  </a:cubicBezTo>
                  <a:cubicBezTo>
                    <a:pt x="1102" y="150"/>
                    <a:pt x="983" y="1"/>
                    <a:pt x="811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8"/>
            <p:cNvSpPr/>
            <p:nvPr/>
          </p:nvSpPr>
          <p:spPr>
            <a:xfrm>
              <a:off x="3442975" y="2954550"/>
              <a:ext cx="27575" cy="36050"/>
            </a:xfrm>
            <a:custGeom>
              <a:avLst/>
              <a:gdLst/>
              <a:ahLst/>
              <a:cxnLst/>
              <a:rect l="l" t="t" r="r" b="b"/>
              <a:pathLst>
                <a:path w="1103" h="1442" extrusionOk="0">
                  <a:moveTo>
                    <a:pt x="798" y="0"/>
                  </a:moveTo>
                  <a:cubicBezTo>
                    <a:pt x="727" y="0"/>
                    <a:pt x="647" y="23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297"/>
                    <a:pt x="126" y="1442"/>
                    <a:pt x="314" y="1442"/>
                  </a:cubicBezTo>
                  <a:cubicBezTo>
                    <a:pt x="388" y="1442"/>
                    <a:pt x="473" y="1419"/>
                    <a:pt x="564" y="1370"/>
                  </a:cubicBezTo>
                  <a:cubicBezTo>
                    <a:pt x="858" y="1199"/>
                    <a:pt x="1102" y="758"/>
                    <a:pt x="1102" y="391"/>
                  </a:cubicBezTo>
                  <a:cubicBezTo>
                    <a:pt x="1102" y="145"/>
                    <a:pt x="977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8"/>
            <p:cNvSpPr/>
            <p:nvPr/>
          </p:nvSpPr>
          <p:spPr>
            <a:xfrm>
              <a:off x="3449100" y="3119700"/>
              <a:ext cx="19600" cy="25925"/>
            </a:xfrm>
            <a:custGeom>
              <a:avLst/>
              <a:gdLst/>
              <a:ahLst/>
              <a:cxnLst/>
              <a:rect l="l" t="t" r="r" b="b"/>
              <a:pathLst>
                <a:path w="784" h="1037" extrusionOk="0">
                  <a:moveTo>
                    <a:pt x="570" y="1"/>
                  </a:moveTo>
                  <a:cubicBezTo>
                    <a:pt x="517" y="1"/>
                    <a:pt x="457" y="18"/>
                    <a:pt x="392" y="54"/>
                  </a:cubicBezTo>
                  <a:cubicBezTo>
                    <a:pt x="172" y="176"/>
                    <a:pt x="0" y="494"/>
                    <a:pt x="0" y="739"/>
                  </a:cubicBezTo>
                  <a:cubicBezTo>
                    <a:pt x="0" y="931"/>
                    <a:pt x="88" y="1036"/>
                    <a:pt x="217" y="1036"/>
                  </a:cubicBezTo>
                  <a:cubicBezTo>
                    <a:pt x="270" y="1036"/>
                    <a:pt x="329" y="1019"/>
                    <a:pt x="392" y="984"/>
                  </a:cubicBezTo>
                  <a:cubicBezTo>
                    <a:pt x="613" y="837"/>
                    <a:pt x="784" y="543"/>
                    <a:pt x="784" y="274"/>
                  </a:cubicBezTo>
                  <a:cubicBezTo>
                    <a:pt x="784" y="101"/>
                    <a:pt x="698" y="1"/>
                    <a:pt x="57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8"/>
            <p:cNvSpPr/>
            <p:nvPr/>
          </p:nvSpPr>
          <p:spPr>
            <a:xfrm>
              <a:off x="3899675" y="2955125"/>
              <a:ext cx="318375" cy="184300"/>
            </a:xfrm>
            <a:custGeom>
              <a:avLst/>
              <a:gdLst/>
              <a:ahLst/>
              <a:cxnLst/>
              <a:rect l="l" t="t" r="r" b="b"/>
              <a:pathLst>
                <a:path w="12735" h="7372" extrusionOk="0">
                  <a:moveTo>
                    <a:pt x="7273" y="0"/>
                  </a:moveTo>
                  <a:lnTo>
                    <a:pt x="0" y="4212"/>
                  </a:lnTo>
                  <a:lnTo>
                    <a:pt x="5461" y="7371"/>
                  </a:lnTo>
                  <a:lnTo>
                    <a:pt x="12734" y="3159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8"/>
            <p:cNvSpPr/>
            <p:nvPr/>
          </p:nvSpPr>
          <p:spPr>
            <a:xfrm>
              <a:off x="4036200" y="3034100"/>
              <a:ext cx="181850" cy="110825"/>
            </a:xfrm>
            <a:custGeom>
              <a:avLst/>
              <a:gdLst/>
              <a:ahLst/>
              <a:cxnLst/>
              <a:rect l="l" t="t" r="r" b="b"/>
              <a:pathLst>
                <a:path w="7274" h="4433" extrusionOk="0">
                  <a:moveTo>
                    <a:pt x="7273" y="0"/>
                  </a:moveTo>
                  <a:lnTo>
                    <a:pt x="0" y="4212"/>
                  </a:lnTo>
                  <a:lnTo>
                    <a:pt x="0" y="4433"/>
                  </a:lnTo>
                  <a:lnTo>
                    <a:pt x="7273" y="245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8"/>
            <p:cNvSpPr/>
            <p:nvPr/>
          </p:nvSpPr>
          <p:spPr>
            <a:xfrm>
              <a:off x="3899675" y="3060425"/>
              <a:ext cx="136550" cy="84500"/>
            </a:xfrm>
            <a:custGeom>
              <a:avLst/>
              <a:gdLst/>
              <a:ahLst/>
              <a:cxnLst/>
              <a:rect l="l" t="t" r="r" b="b"/>
              <a:pathLst>
                <a:path w="5462" h="3380" extrusionOk="0">
                  <a:moveTo>
                    <a:pt x="0" y="0"/>
                  </a:moveTo>
                  <a:lnTo>
                    <a:pt x="0" y="221"/>
                  </a:lnTo>
                  <a:lnTo>
                    <a:pt x="5461" y="3380"/>
                  </a:lnTo>
                  <a:lnTo>
                    <a:pt x="5461" y="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8"/>
            <p:cNvSpPr/>
            <p:nvPr/>
          </p:nvSpPr>
          <p:spPr>
            <a:xfrm>
              <a:off x="3548875" y="3234900"/>
              <a:ext cx="133500" cy="89400"/>
            </a:xfrm>
            <a:custGeom>
              <a:avLst/>
              <a:gdLst/>
              <a:ahLst/>
              <a:cxnLst/>
              <a:rect l="l" t="t" r="r" b="b"/>
              <a:pathLst>
                <a:path w="5340" h="3576" extrusionOk="0">
                  <a:moveTo>
                    <a:pt x="1" y="0"/>
                  </a:moveTo>
                  <a:lnTo>
                    <a:pt x="1" y="466"/>
                  </a:lnTo>
                  <a:lnTo>
                    <a:pt x="5339" y="3576"/>
                  </a:lnTo>
                  <a:lnTo>
                    <a:pt x="5339" y="31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8"/>
            <p:cNvSpPr/>
            <p:nvPr/>
          </p:nvSpPr>
          <p:spPr>
            <a:xfrm>
              <a:off x="3682350" y="3141850"/>
              <a:ext cx="295100" cy="182450"/>
            </a:xfrm>
            <a:custGeom>
              <a:avLst/>
              <a:gdLst/>
              <a:ahLst/>
              <a:cxnLst/>
              <a:rect l="l" t="t" r="r" b="b"/>
              <a:pathLst>
                <a:path w="11804" h="7298" extrusionOk="0">
                  <a:moveTo>
                    <a:pt x="11803" y="0"/>
                  </a:moveTo>
                  <a:lnTo>
                    <a:pt x="0" y="6832"/>
                  </a:lnTo>
                  <a:lnTo>
                    <a:pt x="0" y="7298"/>
                  </a:lnTo>
                  <a:lnTo>
                    <a:pt x="11803" y="465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3548875" y="3064100"/>
              <a:ext cx="428575" cy="248575"/>
            </a:xfrm>
            <a:custGeom>
              <a:avLst/>
              <a:gdLst/>
              <a:ahLst/>
              <a:cxnLst/>
              <a:rect l="l" t="t" r="r" b="b"/>
              <a:pathLst>
                <a:path w="17143" h="9943" extrusionOk="0">
                  <a:moveTo>
                    <a:pt x="11804" y="0"/>
                  </a:moveTo>
                  <a:lnTo>
                    <a:pt x="1" y="6832"/>
                  </a:lnTo>
                  <a:lnTo>
                    <a:pt x="5339" y="9942"/>
                  </a:lnTo>
                  <a:lnTo>
                    <a:pt x="17142" y="311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8"/>
            <p:cNvSpPr/>
            <p:nvPr/>
          </p:nvSpPr>
          <p:spPr>
            <a:xfrm>
              <a:off x="3826200" y="30836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8"/>
            <p:cNvSpPr/>
            <p:nvPr/>
          </p:nvSpPr>
          <p:spPr>
            <a:xfrm>
              <a:off x="3844575" y="30843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8"/>
            <p:cNvSpPr/>
            <p:nvPr/>
          </p:nvSpPr>
          <p:spPr>
            <a:xfrm>
              <a:off x="3826200" y="30732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6" y="0"/>
                  </a:moveTo>
                  <a:lnTo>
                    <a:pt x="1" y="417"/>
                  </a:lnTo>
                  <a:lnTo>
                    <a:pt x="736" y="858"/>
                  </a:lnTo>
                  <a:lnTo>
                    <a:pt x="1470" y="4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8"/>
            <p:cNvSpPr/>
            <p:nvPr/>
          </p:nvSpPr>
          <p:spPr>
            <a:xfrm>
              <a:off x="3802950" y="30971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8"/>
            <p:cNvSpPr/>
            <p:nvPr/>
          </p:nvSpPr>
          <p:spPr>
            <a:xfrm>
              <a:off x="3821325" y="309775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8"/>
            <p:cNvSpPr/>
            <p:nvPr/>
          </p:nvSpPr>
          <p:spPr>
            <a:xfrm>
              <a:off x="3802950" y="3086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8"/>
            <p:cNvSpPr/>
            <p:nvPr/>
          </p:nvSpPr>
          <p:spPr>
            <a:xfrm>
              <a:off x="3779675" y="31106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8"/>
            <p:cNvSpPr/>
            <p:nvPr/>
          </p:nvSpPr>
          <p:spPr>
            <a:xfrm>
              <a:off x="3798050" y="31112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8"/>
            <p:cNvSpPr/>
            <p:nvPr/>
          </p:nvSpPr>
          <p:spPr>
            <a:xfrm>
              <a:off x="3779675" y="3100200"/>
              <a:ext cx="36150" cy="21475"/>
            </a:xfrm>
            <a:custGeom>
              <a:avLst/>
              <a:gdLst/>
              <a:ahLst/>
              <a:cxnLst/>
              <a:rect l="l" t="t" r="r" b="b"/>
              <a:pathLst>
                <a:path w="1446" h="859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46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8"/>
            <p:cNvSpPr/>
            <p:nvPr/>
          </p:nvSpPr>
          <p:spPr>
            <a:xfrm>
              <a:off x="3755800" y="312407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8"/>
            <p:cNvSpPr/>
            <p:nvPr/>
          </p:nvSpPr>
          <p:spPr>
            <a:xfrm>
              <a:off x="3774775" y="3124700"/>
              <a:ext cx="17800" cy="15950"/>
            </a:xfrm>
            <a:custGeom>
              <a:avLst/>
              <a:gdLst/>
              <a:ahLst/>
              <a:cxnLst/>
              <a:rect l="l" t="t" r="r" b="b"/>
              <a:pathLst>
                <a:path w="712" h="638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8"/>
            <p:cNvSpPr/>
            <p:nvPr/>
          </p:nvSpPr>
          <p:spPr>
            <a:xfrm>
              <a:off x="3755800" y="31136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60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8"/>
            <p:cNvSpPr/>
            <p:nvPr/>
          </p:nvSpPr>
          <p:spPr>
            <a:xfrm>
              <a:off x="3732550" y="31375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8"/>
            <p:cNvSpPr/>
            <p:nvPr/>
          </p:nvSpPr>
          <p:spPr>
            <a:xfrm>
              <a:off x="3750900" y="3138175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6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8"/>
            <p:cNvSpPr/>
            <p:nvPr/>
          </p:nvSpPr>
          <p:spPr>
            <a:xfrm>
              <a:off x="3732550" y="31271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8"/>
            <p:cNvSpPr/>
            <p:nvPr/>
          </p:nvSpPr>
          <p:spPr>
            <a:xfrm>
              <a:off x="3709275" y="31510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8"/>
            <p:cNvSpPr/>
            <p:nvPr/>
          </p:nvSpPr>
          <p:spPr>
            <a:xfrm>
              <a:off x="3727650" y="315162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8"/>
            <p:cNvSpPr/>
            <p:nvPr/>
          </p:nvSpPr>
          <p:spPr>
            <a:xfrm>
              <a:off x="3709275" y="314062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8"/>
            <p:cNvSpPr/>
            <p:nvPr/>
          </p:nvSpPr>
          <p:spPr>
            <a:xfrm>
              <a:off x="3686025" y="31645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8"/>
            <p:cNvSpPr/>
            <p:nvPr/>
          </p:nvSpPr>
          <p:spPr>
            <a:xfrm>
              <a:off x="3704375" y="316510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8"/>
            <p:cNvSpPr/>
            <p:nvPr/>
          </p:nvSpPr>
          <p:spPr>
            <a:xfrm>
              <a:off x="3686025" y="31540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8"/>
            <p:cNvSpPr/>
            <p:nvPr/>
          </p:nvSpPr>
          <p:spPr>
            <a:xfrm>
              <a:off x="3662750" y="317795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8"/>
            <p:cNvSpPr/>
            <p:nvPr/>
          </p:nvSpPr>
          <p:spPr>
            <a:xfrm>
              <a:off x="3681125" y="317857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3662750" y="31675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3639500" y="31914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3657850" y="319205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3639500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3616225" y="32049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3634600" y="320550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3616225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3569075" y="323182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3588075" y="3218975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1"/>
                  </a:moveTo>
                  <a:lnTo>
                    <a:pt x="0" y="956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3569075" y="3207950"/>
              <a:ext cx="60650" cy="34925"/>
            </a:xfrm>
            <a:custGeom>
              <a:avLst/>
              <a:gdLst/>
              <a:ahLst/>
              <a:cxnLst/>
              <a:rect l="l" t="t" r="r" b="b"/>
              <a:pathLst>
                <a:path w="2426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25" y="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3826200" y="31112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3844575" y="3097750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21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3826200" y="308675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80"/>
                  </a:lnTo>
                  <a:lnTo>
                    <a:pt x="736" y="1396"/>
                  </a:lnTo>
                  <a:lnTo>
                    <a:pt x="2401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3802950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3821325" y="31247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3802950" y="31136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3779675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3798050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3779675" y="3127150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37564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37747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3756425" y="31406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37331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37515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3733150" y="31540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1"/>
                  </a:moveTo>
                  <a:lnTo>
                    <a:pt x="1" y="442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3709900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3728250" y="3178575"/>
              <a:ext cx="17800" cy="16550"/>
            </a:xfrm>
            <a:custGeom>
              <a:avLst/>
              <a:gdLst/>
              <a:ahLst/>
              <a:cxnLst/>
              <a:rect l="l" t="t" r="r" b="b"/>
              <a:pathLst>
                <a:path w="712" h="662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3709900" y="3167550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45" y="44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3686025" y="31920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59" y="661"/>
                  </a:lnTo>
                  <a:lnTo>
                    <a:pt x="7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3705000" y="31920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3686025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59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36627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3681125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3662750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36395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3657850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3639500" y="32079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36162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36346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3616225" y="32214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3592975" y="32459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0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36113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3592975" y="32349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3850075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3868450" y="3111225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46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3850075" y="3100825"/>
              <a:ext cx="60025" cy="34300"/>
            </a:xfrm>
            <a:custGeom>
              <a:avLst/>
              <a:gdLst/>
              <a:ahLst/>
              <a:cxnLst/>
              <a:rect l="l" t="t" r="r" b="b"/>
              <a:pathLst>
                <a:path w="2401" h="1372" extrusionOk="0">
                  <a:moveTo>
                    <a:pt x="1642" y="0"/>
                  </a:moveTo>
                  <a:lnTo>
                    <a:pt x="1" y="955"/>
                  </a:lnTo>
                  <a:lnTo>
                    <a:pt x="736" y="1372"/>
                  </a:lnTo>
                  <a:lnTo>
                    <a:pt x="2401" y="41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3826200" y="313817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3845200" y="313817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3826200" y="3127750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6" y="1"/>
                  </a:moveTo>
                  <a:lnTo>
                    <a:pt x="1" y="417"/>
                  </a:lnTo>
                  <a:lnTo>
                    <a:pt x="760" y="833"/>
                  </a:lnTo>
                  <a:lnTo>
                    <a:pt x="1470" y="417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3802950" y="315162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60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38213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25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3802950" y="3141225"/>
              <a:ext cx="36750" cy="20850"/>
            </a:xfrm>
            <a:custGeom>
              <a:avLst/>
              <a:gdLst/>
              <a:ahLst/>
              <a:cxnLst/>
              <a:rect l="l" t="t" r="r" b="b"/>
              <a:pathLst>
                <a:path w="1470" h="834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377967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37980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3779675" y="3154700"/>
              <a:ext cx="36775" cy="20825"/>
            </a:xfrm>
            <a:custGeom>
              <a:avLst/>
              <a:gdLst/>
              <a:ahLst/>
              <a:cxnLst/>
              <a:rect l="l" t="t" r="r" b="b"/>
              <a:pathLst>
                <a:path w="1471" h="833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3756425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3774775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3756425" y="31681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70" y="41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3733150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3751525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3733150" y="3181625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3709900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37282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42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3709900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3686625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37050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3686625" y="32085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1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3663375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36817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3663375" y="3222050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69" y="41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3616225" y="32593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3635200" y="3245925"/>
              <a:ext cx="41050" cy="30000"/>
            </a:xfrm>
            <a:custGeom>
              <a:avLst/>
              <a:gdLst/>
              <a:ahLst/>
              <a:cxnLst/>
              <a:rect l="l" t="t" r="r" b="b"/>
              <a:pathLst>
                <a:path w="1642" h="1200" extrusionOk="0">
                  <a:moveTo>
                    <a:pt x="1641" y="0"/>
                  </a:moveTo>
                  <a:lnTo>
                    <a:pt x="1" y="980"/>
                  </a:lnTo>
                  <a:lnTo>
                    <a:pt x="1" y="1200"/>
                  </a:lnTo>
                  <a:lnTo>
                    <a:pt x="1641" y="245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3616225" y="323550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00" y="417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38500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3868450" y="3125300"/>
              <a:ext cx="64925" cy="42900"/>
            </a:xfrm>
            <a:custGeom>
              <a:avLst/>
              <a:gdLst/>
              <a:ahLst/>
              <a:cxnLst/>
              <a:rect l="l" t="t" r="r" b="b"/>
              <a:pathLst>
                <a:path w="2597" h="1716" extrusionOk="0">
                  <a:moveTo>
                    <a:pt x="2596" y="1"/>
                  </a:moveTo>
                  <a:lnTo>
                    <a:pt x="1" y="1495"/>
                  </a:lnTo>
                  <a:lnTo>
                    <a:pt x="1" y="1715"/>
                  </a:lnTo>
                  <a:lnTo>
                    <a:pt x="2596" y="221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3850075" y="3114300"/>
              <a:ext cx="83300" cy="48375"/>
            </a:xfrm>
            <a:custGeom>
              <a:avLst/>
              <a:gdLst/>
              <a:ahLst/>
              <a:cxnLst/>
              <a:rect l="l" t="t" r="r" b="b"/>
              <a:pathLst>
                <a:path w="3332" h="1935" extrusionOk="0">
                  <a:moveTo>
                    <a:pt x="2597" y="0"/>
                  </a:moveTo>
                  <a:lnTo>
                    <a:pt x="1" y="1494"/>
                  </a:lnTo>
                  <a:lnTo>
                    <a:pt x="736" y="1935"/>
                  </a:lnTo>
                  <a:lnTo>
                    <a:pt x="3331" y="441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38268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3845200" y="3165725"/>
              <a:ext cx="18375" cy="15925"/>
            </a:xfrm>
            <a:custGeom>
              <a:avLst/>
              <a:gdLst/>
              <a:ahLst/>
              <a:cxnLst/>
              <a:rect l="l" t="t" r="r" b="b"/>
              <a:pathLst>
                <a:path w="735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3826825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3803550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3821925" y="317917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3803550" y="31681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6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3780300" y="3192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3798650" y="31926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11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3780300" y="3181625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45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3756425" y="3205500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25" y="246"/>
                  </a:lnTo>
                  <a:lnTo>
                    <a:pt x="759" y="662"/>
                  </a:lnTo>
                  <a:lnTo>
                    <a:pt x="759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3775400" y="32061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3756425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59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3733150" y="32189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60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3751525" y="32196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25" y="637"/>
                  </a:lnTo>
                  <a:lnTo>
                    <a:pt x="735" y="22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3733150" y="32085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37099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3728250" y="32330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3709900" y="32220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36866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3705000" y="324652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3686625" y="3235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3640100" y="32728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3658475" y="3260000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0"/>
                  </a:moveTo>
                  <a:lnTo>
                    <a:pt x="0" y="955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3640100" y="3248975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56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3920500" y="31387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3938850" y="31387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3920500" y="3127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3896625" y="31522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25" y="221"/>
                  </a:lnTo>
                  <a:lnTo>
                    <a:pt x="759" y="662"/>
                  </a:lnTo>
                  <a:lnTo>
                    <a:pt x="759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3915600" y="31522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3896625" y="31412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59" y="858"/>
                  </a:lnTo>
                  <a:lnTo>
                    <a:pt x="1469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3873350" y="31657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3892325" y="316572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1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3873350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60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3757025" y="323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3775400" y="3179175"/>
              <a:ext cx="111450" cy="70425"/>
            </a:xfrm>
            <a:custGeom>
              <a:avLst/>
              <a:gdLst/>
              <a:ahLst/>
              <a:cxnLst/>
              <a:rect l="l" t="t" r="r" b="b"/>
              <a:pathLst>
                <a:path w="4458" h="2817" extrusionOk="0">
                  <a:moveTo>
                    <a:pt x="4457" y="1"/>
                  </a:moveTo>
                  <a:lnTo>
                    <a:pt x="0" y="2572"/>
                  </a:lnTo>
                  <a:lnTo>
                    <a:pt x="0" y="2817"/>
                  </a:lnTo>
                  <a:lnTo>
                    <a:pt x="4457" y="246"/>
                  </a:lnTo>
                  <a:lnTo>
                    <a:pt x="4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3757025" y="3168175"/>
              <a:ext cx="129825" cy="75325"/>
            </a:xfrm>
            <a:custGeom>
              <a:avLst/>
              <a:gdLst/>
              <a:ahLst/>
              <a:cxnLst/>
              <a:rect l="l" t="t" r="r" b="b"/>
              <a:pathLst>
                <a:path w="5193" h="3013" extrusionOk="0">
                  <a:moveTo>
                    <a:pt x="4458" y="0"/>
                  </a:moveTo>
                  <a:lnTo>
                    <a:pt x="1" y="2596"/>
                  </a:lnTo>
                  <a:lnTo>
                    <a:pt x="735" y="3012"/>
                  </a:lnTo>
                  <a:lnTo>
                    <a:pt x="5192" y="441"/>
                  </a:lnTo>
                  <a:lnTo>
                    <a:pt x="4458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3733775" y="32465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3752125" y="32465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3733775" y="323612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3710500" y="32600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3728875" y="32600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3710500" y="3249575"/>
              <a:ext cx="36150" cy="20850"/>
            </a:xfrm>
            <a:custGeom>
              <a:avLst/>
              <a:gdLst/>
              <a:ahLst/>
              <a:cxnLst/>
              <a:rect l="l" t="t" r="r" b="b"/>
              <a:pathLst>
                <a:path w="1446" h="834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34"/>
                  </a:lnTo>
                  <a:lnTo>
                    <a:pt x="1446" y="417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3663375" y="32869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59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3681725" y="3273475"/>
              <a:ext cx="41650" cy="30000"/>
            </a:xfrm>
            <a:custGeom>
              <a:avLst/>
              <a:gdLst/>
              <a:ahLst/>
              <a:cxnLst/>
              <a:rect l="l" t="t" r="r" b="b"/>
              <a:pathLst>
                <a:path w="1666" h="1200" extrusionOk="0">
                  <a:moveTo>
                    <a:pt x="1666" y="0"/>
                  </a:moveTo>
                  <a:lnTo>
                    <a:pt x="1" y="955"/>
                  </a:lnTo>
                  <a:lnTo>
                    <a:pt x="25" y="1200"/>
                  </a:lnTo>
                  <a:lnTo>
                    <a:pt x="1666" y="24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3663375" y="3262450"/>
              <a:ext cx="60000" cy="34925"/>
            </a:xfrm>
            <a:custGeom>
              <a:avLst/>
              <a:gdLst/>
              <a:ahLst/>
              <a:cxnLst/>
              <a:rect l="l" t="t" r="r" b="b"/>
              <a:pathLst>
                <a:path w="2400" h="1397" extrusionOk="0">
                  <a:moveTo>
                    <a:pt x="1665" y="0"/>
                  </a:moveTo>
                  <a:lnTo>
                    <a:pt x="0" y="980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3735000" y="2713300"/>
              <a:ext cx="80825" cy="139600"/>
            </a:xfrm>
            <a:custGeom>
              <a:avLst/>
              <a:gdLst/>
              <a:ahLst/>
              <a:cxnLst/>
              <a:rect l="l" t="t" r="r" b="b"/>
              <a:pathLst>
                <a:path w="3233" h="5584" extrusionOk="0">
                  <a:moveTo>
                    <a:pt x="3233" y="1"/>
                  </a:moveTo>
                  <a:lnTo>
                    <a:pt x="0" y="1862"/>
                  </a:lnTo>
                  <a:lnTo>
                    <a:pt x="0" y="5584"/>
                  </a:lnTo>
                  <a:lnTo>
                    <a:pt x="3233" y="3723"/>
                  </a:lnTo>
                  <a:lnTo>
                    <a:pt x="3233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3657850" y="28057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3657850" y="2794125"/>
              <a:ext cx="58200" cy="37350"/>
            </a:xfrm>
            <a:custGeom>
              <a:avLst/>
              <a:gdLst/>
              <a:ahLst/>
              <a:cxnLst/>
              <a:rect l="l" t="t" r="r" b="b"/>
              <a:pathLst>
                <a:path w="2328" h="1494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3657850" y="2782475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27" y="148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3657850" y="27708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3657850" y="2829000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52" y="148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3657850" y="2817375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52" y="147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3672550" y="2840650"/>
              <a:ext cx="44100" cy="28800"/>
            </a:xfrm>
            <a:custGeom>
              <a:avLst/>
              <a:gdLst/>
              <a:ahLst/>
              <a:cxnLst/>
              <a:rect l="l" t="t" r="r" b="b"/>
              <a:pathLst>
                <a:path w="1764" h="1152" extrusionOk="0">
                  <a:moveTo>
                    <a:pt x="1764" y="0"/>
                  </a:moveTo>
                  <a:lnTo>
                    <a:pt x="0" y="1004"/>
                  </a:lnTo>
                  <a:lnTo>
                    <a:pt x="0" y="1151"/>
                  </a:lnTo>
                  <a:lnTo>
                    <a:pt x="1764" y="14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3801100" y="2682050"/>
              <a:ext cx="6150" cy="7025"/>
            </a:xfrm>
            <a:custGeom>
              <a:avLst/>
              <a:gdLst/>
              <a:ahLst/>
              <a:cxnLst/>
              <a:rect l="l" t="t" r="r" b="b"/>
              <a:pathLst>
                <a:path w="246" h="281" extrusionOk="0">
                  <a:moveTo>
                    <a:pt x="180" y="1"/>
                  </a:moveTo>
                  <a:cubicBezTo>
                    <a:pt x="161" y="1"/>
                    <a:pt x="141" y="9"/>
                    <a:pt x="123" y="26"/>
                  </a:cubicBezTo>
                  <a:cubicBezTo>
                    <a:pt x="50" y="51"/>
                    <a:pt x="1" y="149"/>
                    <a:pt x="1" y="198"/>
                  </a:cubicBezTo>
                  <a:cubicBezTo>
                    <a:pt x="1" y="253"/>
                    <a:pt x="28" y="280"/>
                    <a:pt x="73" y="280"/>
                  </a:cubicBezTo>
                  <a:cubicBezTo>
                    <a:pt x="88" y="280"/>
                    <a:pt x="105" y="277"/>
                    <a:pt x="123" y="271"/>
                  </a:cubicBezTo>
                  <a:cubicBezTo>
                    <a:pt x="172" y="247"/>
                    <a:pt x="246" y="149"/>
                    <a:pt x="246" y="75"/>
                  </a:cubicBezTo>
                  <a:cubicBezTo>
                    <a:pt x="246" y="28"/>
                    <a:pt x="215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3639500" y="2661750"/>
              <a:ext cx="195300" cy="142175"/>
            </a:xfrm>
            <a:custGeom>
              <a:avLst/>
              <a:gdLst/>
              <a:ahLst/>
              <a:cxnLst/>
              <a:rect l="l" t="t" r="r" b="b"/>
              <a:pathLst>
                <a:path w="7812" h="5687" extrusionOk="0">
                  <a:moveTo>
                    <a:pt x="7529" y="290"/>
                  </a:moveTo>
                  <a:cubicBezTo>
                    <a:pt x="7564" y="290"/>
                    <a:pt x="7591" y="318"/>
                    <a:pt x="7591" y="373"/>
                  </a:cubicBezTo>
                  <a:cubicBezTo>
                    <a:pt x="7591" y="446"/>
                    <a:pt x="7542" y="520"/>
                    <a:pt x="7493" y="569"/>
                  </a:cubicBezTo>
                  <a:cubicBezTo>
                    <a:pt x="7475" y="575"/>
                    <a:pt x="7458" y="578"/>
                    <a:pt x="7443" y="578"/>
                  </a:cubicBezTo>
                  <a:cubicBezTo>
                    <a:pt x="7399" y="578"/>
                    <a:pt x="7371" y="550"/>
                    <a:pt x="7371" y="495"/>
                  </a:cubicBezTo>
                  <a:cubicBezTo>
                    <a:pt x="7371" y="422"/>
                    <a:pt x="7420" y="348"/>
                    <a:pt x="7493" y="299"/>
                  </a:cubicBezTo>
                  <a:cubicBezTo>
                    <a:pt x="7506" y="293"/>
                    <a:pt x="7518" y="290"/>
                    <a:pt x="7529" y="290"/>
                  </a:cubicBezTo>
                  <a:close/>
                  <a:moveTo>
                    <a:pt x="7083" y="549"/>
                  </a:moveTo>
                  <a:cubicBezTo>
                    <a:pt x="7125" y="549"/>
                    <a:pt x="7151" y="589"/>
                    <a:pt x="7151" y="642"/>
                  </a:cubicBezTo>
                  <a:cubicBezTo>
                    <a:pt x="7151" y="691"/>
                    <a:pt x="7102" y="789"/>
                    <a:pt x="7028" y="814"/>
                  </a:cubicBezTo>
                  <a:cubicBezTo>
                    <a:pt x="7011" y="831"/>
                    <a:pt x="6993" y="839"/>
                    <a:pt x="6978" y="839"/>
                  </a:cubicBezTo>
                  <a:cubicBezTo>
                    <a:pt x="6951" y="839"/>
                    <a:pt x="6930" y="812"/>
                    <a:pt x="6930" y="765"/>
                  </a:cubicBezTo>
                  <a:cubicBezTo>
                    <a:pt x="6930" y="691"/>
                    <a:pt x="6979" y="593"/>
                    <a:pt x="7028" y="569"/>
                  </a:cubicBezTo>
                  <a:cubicBezTo>
                    <a:pt x="7049" y="555"/>
                    <a:pt x="7067" y="549"/>
                    <a:pt x="7083" y="549"/>
                  </a:cubicBezTo>
                  <a:close/>
                  <a:moveTo>
                    <a:pt x="6644" y="813"/>
                  </a:moveTo>
                  <a:cubicBezTo>
                    <a:pt x="6679" y="813"/>
                    <a:pt x="6710" y="840"/>
                    <a:pt x="6710" y="887"/>
                  </a:cubicBezTo>
                  <a:cubicBezTo>
                    <a:pt x="6710" y="961"/>
                    <a:pt x="6636" y="1059"/>
                    <a:pt x="6587" y="1083"/>
                  </a:cubicBezTo>
                  <a:cubicBezTo>
                    <a:pt x="6569" y="1089"/>
                    <a:pt x="6552" y="1092"/>
                    <a:pt x="6537" y="1092"/>
                  </a:cubicBezTo>
                  <a:cubicBezTo>
                    <a:pt x="6492" y="1092"/>
                    <a:pt x="6465" y="1065"/>
                    <a:pt x="6465" y="1010"/>
                  </a:cubicBezTo>
                  <a:cubicBezTo>
                    <a:pt x="6465" y="961"/>
                    <a:pt x="6514" y="863"/>
                    <a:pt x="6587" y="838"/>
                  </a:cubicBezTo>
                  <a:cubicBezTo>
                    <a:pt x="6605" y="821"/>
                    <a:pt x="6625" y="813"/>
                    <a:pt x="6644" y="813"/>
                  </a:cubicBezTo>
                  <a:close/>
                  <a:moveTo>
                    <a:pt x="7685" y="1"/>
                  </a:moveTo>
                  <a:cubicBezTo>
                    <a:pt x="7657" y="1"/>
                    <a:pt x="7625" y="10"/>
                    <a:pt x="7591" y="30"/>
                  </a:cubicBezTo>
                  <a:lnTo>
                    <a:pt x="221" y="4315"/>
                  </a:lnTo>
                  <a:cubicBezTo>
                    <a:pt x="98" y="4364"/>
                    <a:pt x="0" y="4536"/>
                    <a:pt x="0" y="4683"/>
                  </a:cubicBezTo>
                  <a:lnTo>
                    <a:pt x="0" y="5687"/>
                  </a:lnTo>
                  <a:cubicBezTo>
                    <a:pt x="0" y="5564"/>
                    <a:pt x="98" y="5417"/>
                    <a:pt x="196" y="5344"/>
                  </a:cubicBezTo>
                  <a:lnTo>
                    <a:pt x="7616" y="1059"/>
                  </a:lnTo>
                  <a:cubicBezTo>
                    <a:pt x="7655" y="1035"/>
                    <a:pt x="7689" y="1024"/>
                    <a:pt x="7718" y="1024"/>
                  </a:cubicBezTo>
                  <a:cubicBezTo>
                    <a:pt x="7778" y="1024"/>
                    <a:pt x="7812" y="1073"/>
                    <a:pt x="7812" y="1157"/>
                  </a:cubicBezTo>
                  <a:lnTo>
                    <a:pt x="7812" y="153"/>
                  </a:lnTo>
                  <a:cubicBezTo>
                    <a:pt x="7812" y="64"/>
                    <a:pt x="7760" y="1"/>
                    <a:pt x="7685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3639500" y="2687350"/>
              <a:ext cx="195925" cy="241325"/>
            </a:xfrm>
            <a:custGeom>
              <a:avLst/>
              <a:gdLst/>
              <a:ahLst/>
              <a:cxnLst/>
              <a:rect l="l" t="t" r="r" b="b"/>
              <a:pathLst>
                <a:path w="7837" h="9653" extrusionOk="0">
                  <a:moveTo>
                    <a:pt x="3061" y="3340"/>
                  </a:moveTo>
                  <a:lnTo>
                    <a:pt x="3061" y="3487"/>
                  </a:lnTo>
                  <a:lnTo>
                    <a:pt x="735" y="4834"/>
                  </a:lnTo>
                  <a:lnTo>
                    <a:pt x="735" y="4687"/>
                  </a:lnTo>
                  <a:lnTo>
                    <a:pt x="3061" y="3340"/>
                  </a:lnTo>
                  <a:close/>
                  <a:moveTo>
                    <a:pt x="3061" y="3806"/>
                  </a:moveTo>
                  <a:lnTo>
                    <a:pt x="3061" y="3953"/>
                  </a:lnTo>
                  <a:lnTo>
                    <a:pt x="735" y="5300"/>
                  </a:lnTo>
                  <a:lnTo>
                    <a:pt x="735" y="5153"/>
                  </a:lnTo>
                  <a:lnTo>
                    <a:pt x="3061" y="3806"/>
                  </a:lnTo>
                  <a:close/>
                  <a:moveTo>
                    <a:pt x="3061" y="4271"/>
                  </a:moveTo>
                  <a:lnTo>
                    <a:pt x="3061" y="4418"/>
                  </a:lnTo>
                  <a:lnTo>
                    <a:pt x="735" y="5765"/>
                  </a:lnTo>
                  <a:lnTo>
                    <a:pt x="735" y="5618"/>
                  </a:lnTo>
                  <a:lnTo>
                    <a:pt x="3061" y="4271"/>
                  </a:lnTo>
                  <a:close/>
                  <a:moveTo>
                    <a:pt x="3061" y="4736"/>
                  </a:moveTo>
                  <a:lnTo>
                    <a:pt x="3086" y="4883"/>
                  </a:lnTo>
                  <a:lnTo>
                    <a:pt x="735" y="6230"/>
                  </a:lnTo>
                  <a:lnTo>
                    <a:pt x="735" y="6083"/>
                  </a:lnTo>
                  <a:lnTo>
                    <a:pt x="3061" y="4736"/>
                  </a:lnTo>
                  <a:close/>
                  <a:moveTo>
                    <a:pt x="7053" y="1039"/>
                  </a:moveTo>
                  <a:lnTo>
                    <a:pt x="7053" y="4761"/>
                  </a:lnTo>
                  <a:lnTo>
                    <a:pt x="3820" y="6622"/>
                  </a:lnTo>
                  <a:lnTo>
                    <a:pt x="3820" y="2900"/>
                  </a:lnTo>
                  <a:lnTo>
                    <a:pt x="7053" y="1039"/>
                  </a:lnTo>
                  <a:close/>
                  <a:moveTo>
                    <a:pt x="3086" y="5202"/>
                  </a:moveTo>
                  <a:lnTo>
                    <a:pt x="3086" y="5348"/>
                  </a:lnTo>
                  <a:lnTo>
                    <a:pt x="735" y="6695"/>
                  </a:lnTo>
                  <a:lnTo>
                    <a:pt x="735" y="6548"/>
                  </a:lnTo>
                  <a:lnTo>
                    <a:pt x="3086" y="5202"/>
                  </a:lnTo>
                  <a:close/>
                  <a:moveTo>
                    <a:pt x="3086" y="5667"/>
                  </a:moveTo>
                  <a:lnTo>
                    <a:pt x="3086" y="5814"/>
                  </a:lnTo>
                  <a:lnTo>
                    <a:pt x="735" y="7161"/>
                  </a:lnTo>
                  <a:lnTo>
                    <a:pt x="735" y="7014"/>
                  </a:lnTo>
                  <a:lnTo>
                    <a:pt x="3086" y="5667"/>
                  </a:lnTo>
                  <a:close/>
                  <a:moveTo>
                    <a:pt x="3086" y="6132"/>
                  </a:moveTo>
                  <a:lnTo>
                    <a:pt x="3086" y="6279"/>
                  </a:lnTo>
                  <a:lnTo>
                    <a:pt x="1322" y="7283"/>
                  </a:lnTo>
                  <a:lnTo>
                    <a:pt x="1322" y="7136"/>
                  </a:lnTo>
                  <a:lnTo>
                    <a:pt x="3086" y="6132"/>
                  </a:lnTo>
                  <a:close/>
                  <a:moveTo>
                    <a:pt x="7718" y="0"/>
                  </a:moveTo>
                  <a:cubicBezTo>
                    <a:pt x="7689" y="0"/>
                    <a:pt x="7655" y="11"/>
                    <a:pt x="7616" y="35"/>
                  </a:cubicBezTo>
                  <a:lnTo>
                    <a:pt x="196" y="4320"/>
                  </a:lnTo>
                  <a:cubicBezTo>
                    <a:pt x="98" y="4393"/>
                    <a:pt x="0" y="4540"/>
                    <a:pt x="0" y="4663"/>
                  </a:cubicBezTo>
                  <a:lnTo>
                    <a:pt x="25" y="9511"/>
                  </a:lnTo>
                  <a:cubicBezTo>
                    <a:pt x="25" y="9602"/>
                    <a:pt x="65" y="9653"/>
                    <a:pt x="136" y="9653"/>
                  </a:cubicBezTo>
                  <a:cubicBezTo>
                    <a:pt x="161" y="9653"/>
                    <a:pt x="189" y="9647"/>
                    <a:pt x="221" y="9634"/>
                  </a:cubicBezTo>
                  <a:lnTo>
                    <a:pt x="7640" y="5324"/>
                  </a:lnTo>
                  <a:cubicBezTo>
                    <a:pt x="7738" y="5275"/>
                    <a:pt x="7836" y="5128"/>
                    <a:pt x="7836" y="5006"/>
                  </a:cubicBezTo>
                  <a:lnTo>
                    <a:pt x="7812" y="133"/>
                  </a:lnTo>
                  <a:cubicBezTo>
                    <a:pt x="7812" y="49"/>
                    <a:pt x="7778" y="0"/>
                    <a:pt x="7718" y="0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3823750" y="2669000"/>
              <a:ext cx="5550" cy="7225"/>
            </a:xfrm>
            <a:custGeom>
              <a:avLst/>
              <a:gdLst/>
              <a:ahLst/>
              <a:cxnLst/>
              <a:rect l="l" t="t" r="r" b="b"/>
              <a:pathLst>
                <a:path w="222" h="289" extrusionOk="0">
                  <a:moveTo>
                    <a:pt x="159" y="0"/>
                  </a:moveTo>
                  <a:cubicBezTo>
                    <a:pt x="148" y="0"/>
                    <a:pt x="136" y="3"/>
                    <a:pt x="123" y="9"/>
                  </a:cubicBezTo>
                  <a:cubicBezTo>
                    <a:pt x="50" y="58"/>
                    <a:pt x="1" y="132"/>
                    <a:pt x="1" y="205"/>
                  </a:cubicBezTo>
                  <a:cubicBezTo>
                    <a:pt x="1" y="260"/>
                    <a:pt x="29" y="288"/>
                    <a:pt x="73" y="288"/>
                  </a:cubicBezTo>
                  <a:cubicBezTo>
                    <a:pt x="88" y="288"/>
                    <a:pt x="105" y="285"/>
                    <a:pt x="123" y="279"/>
                  </a:cubicBezTo>
                  <a:cubicBezTo>
                    <a:pt x="172" y="230"/>
                    <a:pt x="221" y="156"/>
                    <a:pt x="221" y="83"/>
                  </a:cubicBezTo>
                  <a:cubicBezTo>
                    <a:pt x="221" y="28"/>
                    <a:pt x="194" y="0"/>
                    <a:pt x="159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3812750" y="2675475"/>
              <a:ext cx="5525" cy="7275"/>
            </a:xfrm>
            <a:custGeom>
              <a:avLst/>
              <a:gdLst/>
              <a:ahLst/>
              <a:cxnLst/>
              <a:rect l="l" t="t" r="r" b="b"/>
              <a:pathLst>
                <a:path w="221" h="291" extrusionOk="0">
                  <a:moveTo>
                    <a:pt x="153" y="0"/>
                  </a:moveTo>
                  <a:cubicBezTo>
                    <a:pt x="137" y="0"/>
                    <a:pt x="119" y="6"/>
                    <a:pt x="98" y="20"/>
                  </a:cubicBezTo>
                  <a:cubicBezTo>
                    <a:pt x="49" y="44"/>
                    <a:pt x="0" y="142"/>
                    <a:pt x="0" y="216"/>
                  </a:cubicBezTo>
                  <a:cubicBezTo>
                    <a:pt x="0" y="263"/>
                    <a:pt x="21" y="290"/>
                    <a:pt x="48" y="290"/>
                  </a:cubicBezTo>
                  <a:cubicBezTo>
                    <a:pt x="63" y="290"/>
                    <a:pt x="81" y="282"/>
                    <a:pt x="98" y="265"/>
                  </a:cubicBezTo>
                  <a:cubicBezTo>
                    <a:pt x="172" y="240"/>
                    <a:pt x="221" y="142"/>
                    <a:pt x="221" y="93"/>
                  </a:cubicBezTo>
                  <a:cubicBezTo>
                    <a:pt x="221" y="40"/>
                    <a:pt x="195" y="0"/>
                    <a:pt x="153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4082100" y="3053675"/>
              <a:ext cx="45325" cy="28800"/>
            </a:xfrm>
            <a:custGeom>
              <a:avLst/>
              <a:gdLst/>
              <a:ahLst/>
              <a:cxnLst/>
              <a:rect l="l" t="t" r="r" b="b"/>
              <a:pathLst>
                <a:path w="1813" h="1152" extrusionOk="0">
                  <a:moveTo>
                    <a:pt x="1789" y="1"/>
                  </a:moveTo>
                  <a:cubicBezTo>
                    <a:pt x="1274" y="295"/>
                    <a:pt x="417" y="760"/>
                    <a:pt x="1" y="1005"/>
                  </a:cubicBezTo>
                  <a:lnTo>
                    <a:pt x="246" y="1152"/>
                  </a:lnTo>
                  <a:cubicBezTo>
                    <a:pt x="246" y="1152"/>
                    <a:pt x="1740" y="319"/>
                    <a:pt x="1764" y="295"/>
                  </a:cubicBezTo>
                  <a:cubicBezTo>
                    <a:pt x="1789" y="295"/>
                    <a:pt x="1813" y="270"/>
                    <a:pt x="1813" y="221"/>
                  </a:cubicBezTo>
                  <a:cubicBezTo>
                    <a:pt x="1813" y="148"/>
                    <a:pt x="1789" y="74"/>
                    <a:pt x="178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4004975" y="3000225"/>
              <a:ext cx="121850" cy="78575"/>
            </a:xfrm>
            <a:custGeom>
              <a:avLst/>
              <a:gdLst/>
              <a:ahLst/>
              <a:cxnLst/>
              <a:rect l="l" t="t" r="r" b="b"/>
              <a:pathLst>
                <a:path w="4874" h="3143" extrusionOk="0">
                  <a:moveTo>
                    <a:pt x="2579" y="0"/>
                  </a:moveTo>
                  <a:cubicBezTo>
                    <a:pt x="2527" y="0"/>
                    <a:pt x="2476" y="3"/>
                    <a:pt x="2425" y="8"/>
                  </a:cubicBezTo>
                  <a:cubicBezTo>
                    <a:pt x="1862" y="82"/>
                    <a:pt x="1298" y="449"/>
                    <a:pt x="809" y="719"/>
                  </a:cubicBezTo>
                  <a:cubicBezTo>
                    <a:pt x="539" y="865"/>
                    <a:pt x="270" y="1037"/>
                    <a:pt x="0" y="1184"/>
                  </a:cubicBezTo>
                  <a:lnTo>
                    <a:pt x="3086" y="3143"/>
                  </a:lnTo>
                  <a:cubicBezTo>
                    <a:pt x="3502" y="2898"/>
                    <a:pt x="4359" y="2433"/>
                    <a:pt x="4874" y="2139"/>
                  </a:cubicBezTo>
                  <a:cubicBezTo>
                    <a:pt x="4751" y="988"/>
                    <a:pt x="4041" y="523"/>
                    <a:pt x="3698" y="351"/>
                  </a:cubicBezTo>
                  <a:cubicBezTo>
                    <a:pt x="3352" y="157"/>
                    <a:pt x="2967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4001900" y="3023500"/>
              <a:ext cx="88200" cy="59450"/>
            </a:xfrm>
            <a:custGeom>
              <a:avLst/>
              <a:gdLst/>
              <a:ahLst/>
              <a:cxnLst/>
              <a:rect l="l" t="t" r="r" b="b"/>
              <a:pathLst>
                <a:path w="3528" h="2378" extrusionOk="0">
                  <a:moveTo>
                    <a:pt x="1011" y="1"/>
                  </a:moveTo>
                  <a:cubicBezTo>
                    <a:pt x="685" y="1"/>
                    <a:pt x="346" y="80"/>
                    <a:pt x="50" y="302"/>
                  </a:cubicBezTo>
                  <a:cubicBezTo>
                    <a:pt x="1" y="326"/>
                    <a:pt x="1" y="424"/>
                    <a:pt x="74" y="473"/>
                  </a:cubicBezTo>
                  <a:cubicBezTo>
                    <a:pt x="1250" y="1159"/>
                    <a:pt x="2866" y="2089"/>
                    <a:pt x="3356" y="2359"/>
                  </a:cubicBezTo>
                  <a:cubicBezTo>
                    <a:pt x="3376" y="2372"/>
                    <a:pt x="3397" y="2378"/>
                    <a:pt x="3418" y="2378"/>
                  </a:cubicBezTo>
                  <a:cubicBezTo>
                    <a:pt x="3475" y="2378"/>
                    <a:pt x="3527" y="2333"/>
                    <a:pt x="3527" y="2261"/>
                  </a:cubicBezTo>
                  <a:cubicBezTo>
                    <a:pt x="3454" y="987"/>
                    <a:pt x="2646" y="547"/>
                    <a:pt x="2278" y="351"/>
                  </a:cubicBezTo>
                  <a:cubicBezTo>
                    <a:pt x="2050" y="214"/>
                    <a:pt x="1547" y="1"/>
                    <a:pt x="1011" y="1"/>
                  </a:cubicBez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2999750" y="2497800"/>
              <a:ext cx="16550" cy="15950"/>
            </a:xfrm>
            <a:custGeom>
              <a:avLst/>
              <a:gdLst/>
              <a:ahLst/>
              <a:cxnLst/>
              <a:rect l="l" t="t" r="r" b="b"/>
              <a:pathLst>
                <a:path w="662" h="638" extrusionOk="0">
                  <a:moveTo>
                    <a:pt x="661" y="1"/>
                  </a:moveTo>
                  <a:lnTo>
                    <a:pt x="147" y="295"/>
                  </a:lnTo>
                  <a:cubicBezTo>
                    <a:pt x="147" y="466"/>
                    <a:pt x="74" y="589"/>
                    <a:pt x="0" y="638"/>
                  </a:cubicBezTo>
                  <a:lnTo>
                    <a:pt x="514" y="319"/>
                  </a:lnTo>
                  <a:cubicBezTo>
                    <a:pt x="612" y="270"/>
                    <a:pt x="661" y="148"/>
                    <a:pt x="66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2626925" y="1971700"/>
              <a:ext cx="22675" cy="9450"/>
            </a:xfrm>
            <a:custGeom>
              <a:avLst/>
              <a:gdLst/>
              <a:ahLst/>
              <a:cxnLst/>
              <a:rect l="l" t="t" r="r" b="b"/>
              <a:pathLst>
                <a:path w="907" h="378" extrusionOk="0">
                  <a:moveTo>
                    <a:pt x="686" y="0"/>
                  </a:moveTo>
                  <a:cubicBezTo>
                    <a:pt x="632" y="0"/>
                    <a:pt x="583" y="12"/>
                    <a:pt x="539" y="34"/>
                  </a:cubicBezTo>
                  <a:lnTo>
                    <a:pt x="0" y="328"/>
                  </a:lnTo>
                  <a:cubicBezTo>
                    <a:pt x="41" y="308"/>
                    <a:pt x="90" y="296"/>
                    <a:pt x="143" y="296"/>
                  </a:cubicBezTo>
                  <a:cubicBezTo>
                    <a:pt x="220" y="296"/>
                    <a:pt x="306" y="320"/>
                    <a:pt x="392" y="377"/>
                  </a:cubicBezTo>
                  <a:lnTo>
                    <a:pt x="906" y="59"/>
                  </a:lnTo>
                  <a:cubicBezTo>
                    <a:pt x="825" y="18"/>
                    <a:pt x="752" y="0"/>
                    <a:pt x="68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3003425" y="2200900"/>
              <a:ext cx="13475" cy="304275"/>
            </a:xfrm>
            <a:custGeom>
              <a:avLst/>
              <a:gdLst/>
              <a:ahLst/>
              <a:cxnLst/>
              <a:rect l="l" t="t" r="r" b="b"/>
              <a:pathLst>
                <a:path w="539" h="12171" extrusionOk="0">
                  <a:moveTo>
                    <a:pt x="539" y="0"/>
                  </a:moveTo>
                  <a:lnTo>
                    <a:pt x="25" y="294"/>
                  </a:lnTo>
                  <a:lnTo>
                    <a:pt x="0" y="12171"/>
                  </a:lnTo>
                  <a:lnTo>
                    <a:pt x="514" y="1187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2636700" y="1973150"/>
              <a:ext cx="367350" cy="212475"/>
            </a:xfrm>
            <a:custGeom>
              <a:avLst/>
              <a:gdLst/>
              <a:ahLst/>
              <a:cxnLst/>
              <a:rect l="l" t="t" r="r" b="b"/>
              <a:pathLst>
                <a:path w="14694" h="8499" extrusionOk="0">
                  <a:moveTo>
                    <a:pt x="515" y="1"/>
                  </a:moveTo>
                  <a:lnTo>
                    <a:pt x="1" y="319"/>
                  </a:lnTo>
                  <a:lnTo>
                    <a:pt x="14179" y="8498"/>
                  </a:lnTo>
                  <a:lnTo>
                    <a:pt x="14694" y="8204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2991175" y="2178250"/>
              <a:ext cx="26350" cy="30025"/>
            </a:xfrm>
            <a:custGeom>
              <a:avLst/>
              <a:gdLst/>
              <a:ahLst/>
              <a:cxnLst/>
              <a:rect l="l" t="t" r="r" b="b"/>
              <a:pathLst>
                <a:path w="1054" h="1201" extrusionOk="0">
                  <a:moveTo>
                    <a:pt x="515" y="0"/>
                  </a:moveTo>
                  <a:lnTo>
                    <a:pt x="0" y="294"/>
                  </a:lnTo>
                  <a:cubicBezTo>
                    <a:pt x="294" y="465"/>
                    <a:pt x="515" y="882"/>
                    <a:pt x="515" y="1200"/>
                  </a:cubicBezTo>
                  <a:lnTo>
                    <a:pt x="1029" y="906"/>
                  </a:lnTo>
                  <a:cubicBezTo>
                    <a:pt x="1053" y="563"/>
                    <a:pt x="808" y="147"/>
                    <a:pt x="51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2622625" y="1979200"/>
              <a:ext cx="381425" cy="535250"/>
            </a:xfrm>
            <a:custGeom>
              <a:avLst/>
              <a:gdLst/>
              <a:ahLst/>
              <a:cxnLst/>
              <a:rect l="l" t="t" r="r" b="b"/>
              <a:pathLst>
                <a:path w="15257" h="21410" extrusionOk="0">
                  <a:moveTo>
                    <a:pt x="316" y="0"/>
                  </a:moveTo>
                  <a:cubicBezTo>
                    <a:pt x="144" y="0"/>
                    <a:pt x="25" y="132"/>
                    <a:pt x="25" y="371"/>
                  </a:cubicBezTo>
                  <a:lnTo>
                    <a:pt x="1" y="12248"/>
                  </a:lnTo>
                  <a:cubicBezTo>
                    <a:pt x="1" y="12590"/>
                    <a:pt x="221" y="12982"/>
                    <a:pt x="515" y="13154"/>
                  </a:cubicBezTo>
                  <a:lnTo>
                    <a:pt x="14693" y="21333"/>
                  </a:lnTo>
                  <a:cubicBezTo>
                    <a:pt x="14782" y="21385"/>
                    <a:pt x="14867" y="21410"/>
                    <a:pt x="14942" y="21410"/>
                  </a:cubicBezTo>
                  <a:cubicBezTo>
                    <a:pt x="15113" y="21410"/>
                    <a:pt x="15232" y="21278"/>
                    <a:pt x="15232" y="21039"/>
                  </a:cubicBezTo>
                  <a:lnTo>
                    <a:pt x="15257" y="9162"/>
                  </a:lnTo>
                  <a:cubicBezTo>
                    <a:pt x="15257" y="8844"/>
                    <a:pt x="15036" y="8427"/>
                    <a:pt x="14742" y="8256"/>
                  </a:cubicBezTo>
                  <a:lnTo>
                    <a:pt x="564" y="77"/>
                  </a:lnTo>
                  <a:cubicBezTo>
                    <a:pt x="475" y="25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2636100" y="2011125"/>
              <a:ext cx="355100" cy="472025"/>
            </a:xfrm>
            <a:custGeom>
              <a:avLst/>
              <a:gdLst/>
              <a:ahLst/>
              <a:cxnLst/>
              <a:rect l="l" t="t" r="r" b="b"/>
              <a:pathLst>
                <a:path w="14204" h="18881" extrusionOk="0">
                  <a:moveTo>
                    <a:pt x="25" y="0"/>
                  </a:moveTo>
                  <a:lnTo>
                    <a:pt x="0" y="10677"/>
                  </a:lnTo>
                  <a:lnTo>
                    <a:pt x="14154" y="18880"/>
                  </a:lnTo>
                  <a:lnTo>
                    <a:pt x="14203" y="81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2989950" y="2520450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221" y="1"/>
                  </a:moveTo>
                  <a:cubicBezTo>
                    <a:pt x="221" y="99"/>
                    <a:pt x="147" y="221"/>
                    <a:pt x="0" y="295"/>
                  </a:cubicBezTo>
                  <a:lnTo>
                    <a:pt x="0" y="907"/>
                  </a:lnTo>
                  <a:cubicBezTo>
                    <a:pt x="147" y="834"/>
                    <a:pt x="221" y="711"/>
                    <a:pt x="221" y="613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2710175" y="2675350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0" y="0"/>
                  </a:moveTo>
                  <a:lnTo>
                    <a:pt x="0" y="588"/>
                  </a:lnTo>
                  <a:cubicBezTo>
                    <a:pt x="135" y="674"/>
                    <a:pt x="325" y="717"/>
                    <a:pt x="515" y="717"/>
                  </a:cubicBezTo>
                  <a:cubicBezTo>
                    <a:pt x="704" y="717"/>
                    <a:pt x="894" y="674"/>
                    <a:pt x="1029" y="588"/>
                  </a:cubicBezTo>
                  <a:lnTo>
                    <a:pt x="1029" y="0"/>
                  </a:lnTo>
                  <a:cubicBezTo>
                    <a:pt x="894" y="86"/>
                    <a:pt x="704" y="129"/>
                    <a:pt x="515" y="129"/>
                  </a:cubicBezTo>
                  <a:cubicBezTo>
                    <a:pt x="325" y="129"/>
                    <a:pt x="135" y="86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2350200" y="2462925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0" y="0"/>
                  </a:moveTo>
                  <a:lnTo>
                    <a:pt x="0" y="612"/>
                  </a:lnTo>
                  <a:cubicBezTo>
                    <a:pt x="0" y="710"/>
                    <a:pt x="74" y="833"/>
                    <a:pt x="221" y="906"/>
                  </a:cubicBezTo>
                  <a:lnTo>
                    <a:pt x="221" y="294"/>
                  </a:lnTo>
                  <a:cubicBezTo>
                    <a:pt x="74" y="220"/>
                    <a:pt x="0" y="98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2735875" y="2527800"/>
              <a:ext cx="254100" cy="162275"/>
            </a:xfrm>
            <a:custGeom>
              <a:avLst/>
              <a:gdLst/>
              <a:ahLst/>
              <a:cxnLst/>
              <a:rect l="l" t="t" r="r" b="b"/>
              <a:pathLst>
                <a:path w="10164" h="6491" extrusionOk="0">
                  <a:moveTo>
                    <a:pt x="10163" y="1"/>
                  </a:moveTo>
                  <a:lnTo>
                    <a:pt x="1" y="5902"/>
                  </a:lnTo>
                  <a:lnTo>
                    <a:pt x="1" y="6490"/>
                  </a:lnTo>
                  <a:lnTo>
                    <a:pt x="10163" y="613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2355700" y="2470250"/>
              <a:ext cx="354500" cy="219825"/>
            </a:xfrm>
            <a:custGeom>
              <a:avLst/>
              <a:gdLst/>
              <a:ahLst/>
              <a:cxnLst/>
              <a:rect l="l" t="t" r="r" b="b"/>
              <a:pathLst>
                <a:path w="14180" h="8793" extrusionOk="0">
                  <a:moveTo>
                    <a:pt x="1" y="1"/>
                  </a:moveTo>
                  <a:lnTo>
                    <a:pt x="1" y="613"/>
                  </a:lnTo>
                  <a:lnTo>
                    <a:pt x="14179" y="8792"/>
                  </a:lnTo>
                  <a:lnTo>
                    <a:pt x="14179" y="8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2348375" y="2304825"/>
              <a:ext cx="648950" cy="373750"/>
            </a:xfrm>
            <a:custGeom>
              <a:avLst/>
              <a:gdLst/>
              <a:ahLst/>
              <a:cxnLst/>
              <a:rect l="l" t="t" r="r" b="b"/>
              <a:pathLst>
                <a:path w="25958" h="14950" extrusionOk="0">
                  <a:moveTo>
                    <a:pt x="10958" y="0"/>
                  </a:moveTo>
                  <a:cubicBezTo>
                    <a:pt x="10769" y="0"/>
                    <a:pt x="10579" y="43"/>
                    <a:pt x="10432" y="129"/>
                  </a:cubicBezTo>
                  <a:lnTo>
                    <a:pt x="269" y="6030"/>
                  </a:lnTo>
                  <a:cubicBezTo>
                    <a:pt x="0" y="6177"/>
                    <a:pt x="0" y="6471"/>
                    <a:pt x="294" y="6618"/>
                  </a:cubicBezTo>
                  <a:lnTo>
                    <a:pt x="14472" y="14821"/>
                  </a:lnTo>
                  <a:cubicBezTo>
                    <a:pt x="14607" y="14907"/>
                    <a:pt x="14797" y="14950"/>
                    <a:pt x="14987" y="14950"/>
                  </a:cubicBezTo>
                  <a:cubicBezTo>
                    <a:pt x="15176" y="14950"/>
                    <a:pt x="15366" y="14907"/>
                    <a:pt x="15501" y="14821"/>
                  </a:cubicBezTo>
                  <a:lnTo>
                    <a:pt x="25663" y="8920"/>
                  </a:lnTo>
                  <a:cubicBezTo>
                    <a:pt x="25957" y="8748"/>
                    <a:pt x="25957" y="8479"/>
                    <a:pt x="25663" y="8308"/>
                  </a:cubicBezTo>
                  <a:lnTo>
                    <a:pt x="11485" y="129"/>
                  </a:lnTo>
                  <a:cubicBezTo>
                    <a:pt x="11338" y="43"/>
                    <a:pt x="11148" y="0"/>
                    <a:pt x="1095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2487950" y="2473925"/>
              <a:ext cx="218575" cy="125075"/>
            </a:xfrm>
            <a:custGeom>
              <a:avLst/>
              <a:gdLst/>
              <a:ahLst/>
              <a:cxnLst/>
              <a:rect l="l" t="t" r="r" b="b"/>
              <a:pathLst>
                <a:path w="8743" h="5003" extrusionOk="0">
                  <a:moveTo>
                    <a:pt x="3098" y="1"/>
                  </a:moveTo>
                  <a:cubicBezTo>
                    <a:pt x="3006" y="1"/>
                    <a:pt x="2914" y="25"/>
                    <a:pt x="2841" y="74"/>
                  </a:cubicBezTo>
                  <a:lnTo>
                    <a:pt x="147" y="1617"/>
                  </a:lnTo>
                  <a:cubicBezTo>
                    <a:pt x="0" y="1715"/>
                    <a:pt x="0" y="1837"/>
                    <a:pt x="147" y="1935"/>
                  </a:cubicBezTo>
                  <a:lnTo>
                    <a:pt x="5363" y="4947"/>
                  </a:lnTo>
                  <a:cubicBezTo>
                    <a:pt x="5437" y="4984"/>
                    <a:pt x="5535" y="5003"/>
                    <a:pt x="5629" y="5003"/>
                  </a:cubicBezTo>
                  <a:cubicBezTo>
                    <a:pt x="5724" y="5003"/>
                    <a:pt x="5816" y="4984"/>
                    <a:pt x="5877" y="4947"/>
                  </a:cubicBezTo>
                  <a:lnTo>
                    <a:pt x="8596" y="3380"/>
                  </a:lnTo>
                  <a:cubicBezTo>
                    <a:pt x="8742" y="3307"/>
                    <a:pt x="8742" y="3160"/>
                    <a:pt x="8596" y="3086"/>
                  </a:cubicBezTo>
                  <a:lnTo>
                    <a:pt x="3355" y="74"/>
                  </a:lnTo>
                  <a:cubicBezTo>
                    <a:pt x="3282" y="25"/>
                    <a:pt x="3190" y="1"/>
                    <a:pt x="3098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2615900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8"/>
            <p:cNvSpPr/>
            <p:nvPr/>
          </p:nvSpPr>
          <p:spPr>
            <a:xfrm>
              <a:off x="2592025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8"/>
            <p:cNvSpPr/>
            <p:nvPr/>
          </p:nvSpPr>
          <p:spPr>
            <a:xfrm>
              <a:off x="2592025" y="23178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8"/>
            <p:cNvSpPr/>
            <p:nvPr/>
          </p:nvSpPr>
          <p:spPr>
            <a:xfrm>
              <a:off x="2645900" y="23484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>
              <a:off x="2622025" y="23490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25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>
              <a:off x="2622625" y="233497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>
              <a:off x="2675900" y="23661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40"/>
                  </a:lnTo>
                  <a:lnTo>
                    <a:pt x="0" y="687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>
              <a:off x="2652625" y="236617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>
              <a:off x="2652625" y="23521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>
              <a:off x="2705875" y="23833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8"/>
            <p:cNvSpPr/>
            <p:nvPr/>
          </p:nvSpPr>
          <p:spPr>
            <a:xfrm>
              <a:off x="2682625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8"/>
            <p:cNvSpPr/>
            <p:nvPr/>
          </p:nvSpPr>
          <p:spPr>
            <a:xfrm>
              <a:off x="26826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8"/>
            <p:cNvSpPr/>
            <p:nvPr/>
          </p:nvSpPr>
          <p:spPr>
            <a:xfrm>
              <a:off x="2735875" y="24004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8"/>
            <p:cNvSpPr/>
            <p:nvPr/>
          </p:nvSpPr>
          <p:spPr>
            <a:xfrm>
              <a:off x="2712625" y="24010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8"/>
            <p:cNvSpPr/>
            <p:nvPr/>
          </p:nvSpPr>
          <p:spPr>
            <a:xfrm>
              <a:off x="2712625" y="23870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8"/>
            <p:cNvSpPr/>
            <p:nvPr/>
          </p:nvSpPr>
          <p:spPr>
            <a:xfrm>
              <a:off x="276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25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8"/>
            <p:cNvSpPr/>
            <p:nvPr/>
          </p:nvSpPr>
          <p:spPr>
            <a:xfrm>
              <a:off x="274262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47"/>
                  </a:lnTo>
                  <a:lnTo>
                    <a:pt x="931" y="711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8"/>
            <p:cNvSpPr/>
            <p:nvPr/>
          </p:nvSpPr>
          <p:spPr>
            <a:xfrm>
              <a:off x="2742625" y="2404750"/>
              <a:ext cx="47150" cy="26975"/>
            </a:xfrm>
            <a:custGeom>
              <a:avLst/>
              <a:gdLst/>
              <a:ahLst/>
              <a:cxnLst/>
              <a:rect l="l" t="t" r="r" b="b"/>
              <a:pathLst>
                <a:path w="1886" h="1079" extrusionOk="0">
                  <a:moveTo>
                    <a:pt x="955" y="1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8"/>
            <p:cNvSpPr/>
            <p:nvPr/>
          </p:nvSpPr>
          <p:spPr>
            <a:xfrm>
              <a:off x="2796500" y="24353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8"/>
            <p:cNvSpPr/>
            <p:nvPr/>
          </p:nvSpPr>
          <p:spPr>
            <a:xfrm>
              <a:off x="277262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8"/>
            <p:cNvSpPr/>
            <p:nvPr/>
          </p:nvSpPr>
          <p:spPr>
            <a:xfrm>
              <a:off x="2772625" y="24219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8"/>
            <p:cNvSpPr/>
            <p:nvPr/>
          </p:nvSpPr>
          <p:spPr>
            <a:xfrm>
              <a:off x="2826500" y="24525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8"/>
            <p:cNvSpPr/>
            <p:nvPr/>
          </p:nvSpPr>
          <p:spPr>
            <a:xfrm>
              <a:off x="2802625" y="24531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8"/>
            <p:cNvSpPr/>
            <p:nvPr/>
          </p:nvSpPr>
          <p:spPr>
            <a:xfrm>
              <a:off x="2802625" y="243905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5" y="0"/>
                  </a:moveTo>
                  <a:lnTo>
                    <a:pt x="0" y="563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8"/>
            <p:cNvSpPr/>
            <p:nvPr/>
          </p:nvSpPr>
          <p:spPr>
            <a:xfrm>
              <a:off x="28565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8"/>
            <p:cNvSpPr/>
            <p:nvPr/>
          </p:nvSpPr>
          <p:spPr>
            <a:xfrm>
              <a:off x="28326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8"/>
            <p:cNvSpPr/>
            <p:nvPr/>
          </p:nvSpPr>
          <p:spPr>
            <a:xfrm>
              <a:off x="2832600" y="2456800"/>
              <a:ext cx="47800" cy="27575"/>
            </a:xfrm>
            <a:custGeom>
              <a:avLst/>
              <a:gdLst/>
              <a:ahLst/>
              <a:cxnLst/>
              <a:rect l="l" t="t" r="r" b="b"/>
              <a:pathLst>
                <a:path w="1912" h="1103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102"/>
                  </a:lnTo>
                  <a:lnTo>
                    <a:pt x="1911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8"/>
            <p:cNvSpPr/>
            <p:nvPr/>
          </p:nvSpPr>
          <p:spPr>
            <a:xfrm>
              <a:off x="2886475" y="24874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8"/>
            <p:cNvSpPr/>
            <p:nvPr/>
          </p:nvSpPr>
          <p:spPr>
            <a:xfrm>
              <a:off x="28632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8"/>
            <p:cNvSpPr/>
            <p:nvPr/>
          </p:nvSpPr>
          <p:spPr>
            <a:xfrm>
              <a:off x="2863225" y="24739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8"/>
            <p:cNvSpPr/>
            <p:nvPr/>
          </p:nvSpPr>
          <p:spPr>
            <a:xfrm>
              <a:off x="2946475" y="2522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8"/>
            <p:cNvSpPr/>
            <p:nvPr/>
          </p:nvSpPr>
          <p:spPr>
            <a:xfrm>
              <a:off x="2893225" y="25051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1"/>
                  </a:moveTo>
                  <a:lnTo>
                    <a:pt x="0" y="148"/>
                  </a:lnTo>
                  <a:lnTo>
                    <a:pt x="2131" y="1397"/>
                  </a:lnTo>
                  <a:lnTo>
                    <a:pt x="2131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8"/>
            <p:cNvSpPr/>
            <p:nvPr/>
          </p:nvSpPr>
          <p:spPr>
            <a:xfrm>
              <a:off x="2893225" y="2491075"/>
              <a:ext cx="77150" cy="45325"/>
            </a:xfrm>
            <a:custGeom>
              <a:avLst/>
              <a:gdLst/>
              <a:ahLst/>
              <a:cxnLst/>
              <a:rect l="l" t="t" r="r" b="b"/>
              <a:pathLst>
                <a:path w="3086" h="1813" extrusionOk="0">
                  <a:moveTo>
                    <a:pt x="955" y="1"/>
                  </a:moveTo>
                  <a:lnTo>
                    <a:pt x="0" y="564"/>
                  </a:lnTo>
                  <a:lnTo>
                    <a:pt x="2131" y="1813"/>
                  </a:lnTo>
                  <a:lnTo>
                    <a:pt x="3086" y="124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8"/>
            <p:cNvSpPr/>
            <p:nvPr/>
          </p:nvSpPr>
          <p:spPr>
            <a:xfrm>
              <a:off x="2615275" y="236617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8"/>
            <p:cNvSpPr/>
            <p:nvPr/>
          </p:nvSpPr>
          <p:spPr>
            <a:xfrm>
              <a:off x="2562025" y="23490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0"/>
                  </a:moveTo>
                  <a:lnTo>
                    <a:pt x="0" y="147"/>
                  </a:lnTo>
                  <a:lnTo>
                    <a:pt x="2131" y="1396"/>
                  </a:lnTo>
                  <a:lnTo>
                    <a:pt x="2131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8"/>
            <p:cNvSpPr/>
            <p:nvPr/>
          </p:nvSpPr>
          <p:spPr>
            <a:xfrm>
              <a:off x="2562025" y="2335575"/>
              <a:ext cx="77150" cy="44725"/>
            </a:xfrm>
            <a:custGeom>
              <a:avLst/>
              <a:gdLst/>
              <a:ahLst/>
              <a:cxnLst/>
              <a:rect l="l" t="t" r="r" b="b"/>
              <a:pathLst>
                <a:path w="3086" h="1789" extrusionOk="0">
                  <a:moveTo>
                    <a:pt x="955" y="1"/>
                  </a:moveTo>
                  <a:lnTo>
                    <a:pt x="0" y="539"/>
                  </a:lnTo>
                  <a:lnTo>
                    <a:pt x="2131" y="1788"/>
                  </a:lnTo>
                  <a:lnTo>
                    <a:pt x="3086" y="1225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8"/>
            <p:cNvSpPr/>
            <p:nvPr/>
          </p:nvSpPr>
          <p:spPr>
            <a:xfrm>
              <a:off x="2645900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931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31" y="172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8"/>
            <p:cNvSpPr/>
            <p:nvPr/>
          </p:nvSpPr>
          <p:spPr>
            <a:xfrm>
              <a:off x="2622025" y="23839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8"/>
            <p:cNvSpPr/>
            <p:nvPr/>
          </p:nvSpPr>
          <p:spPr>
            <a:xfrm>
              <a:off x="26220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8"/>
            <p:cNvSpPr/>
            <p:nvPr/>
          </p:nvSpPr>
          <p:spPr>
            <a:xfrm>
              <a:off x="2675900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40"/>
                  </a:lnTo>
                  <a:lnTo>
                    <a:pt x="0" y="711"/>
                  </a:lnTo>
                  <a:lnTo>
                    <a:pt x="931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8"/>
            <p:cNvSpPr/>
            <p:nvPr/>
          </p:nvSpPr>
          <p:spPr>
            <a:xfrm>
              <a:off x="265202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1"/>
                  </a:moveTo>
                  <a:lnTo>
                    <a:pt x="0" y="148"/>
                  </a:lnTo>
                  <a:lnTo>
                    <a:pt x="955" y="711"/>
                  </a:lnTo>
                  <a:lnTo>
                    <a:pt x="955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8"/>
            <p:cNvSpPr/>
            <p:nvPr/>
          </p:nvSpPr>
          <p:spPr>
            <a:xfrm>
              <a:off x="2652025" y="23876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8"/>
            <p:cNvSpPr/>
            <p:nvPr/>
          </p:nvSpPr>
          <p:spPr>
            <a:xfrm>
              <a:off x="270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8"/>
            <p:cNvSpPr/>
            <p:nvPr/>
          </p:nvSpPr>
          <p:spPr>
            <a:xfrm>
              <a:off x="2682000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8"/>
            <p:cNvSpPr/>
            <p:nvPr/>
          </p:nvSpPr>
          <p:spPr>
            <a:xfrm>
              <a:off x="2682000" y="240475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8"/>
            <p:cNvSpPr/>
            <p:nvPr/>
          </p:nvSpPr>
          <p:spPr>
            <a:xfrm>
              <a:off x="273587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8"/>
            <p:cNvSpPr/>
            <p:nvPr/>
          </p:nvSpPr>
          <p:spPr>
            <a:xfrm>
              <a:off x="2712625" y="24359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8"/>
            <p:cNvSpPr/>
            <p:nvPr/>
          </p:nvSpPr>
          <p:spPr>
            <a:xfrm>
              <a:off x="2712625" y="24219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4"/>
                  </a:lnTo>
                  <a:lnTo>
                    <a:pt x="931" y="1102"/>
                  </a:lnTo>
                  <a:lnTo>
                    <a:pt x="1886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8"/>
            <p:cNvSpPr/>
            <p:nvPr/>
          </p:nvSpPr>
          <p:spPr>
            <a:xfrm>
              <a:off x="27658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8"/>
            <p:cNvSpPr/>
            <p:nvPr/>
          </p:nvSpPr>
          <p:spPr>
            <a:xfrm>
              <a:off x="2742625" y="24531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8"/>
            <p:cNvSpPr/>
            <p:nvPr/>
          </p:nvSpPr>
          <p:spPr>
            <a:xfrm>
              <a:off x="2742625" y="24396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39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8"/>
            <p:cNvSpPr/>
            <p:nvPr/>
          </p:nvSpPr>
          <p:spPr>
            <a:xfrm>
              <a:off x="2795875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8"/>
            <p:cNvSpPr/>
            <p:nvPr/>
          </p:nvSpPr>
          <p:spPr>
            <a:xfrm>
              <a:off x="2772625" y="24708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8"/>
            <p:cNvSpPr/>
            <p:nvPr/>
          </p:nvSpPr>
          <p:spPr>
            <a:xfrm>
              <a:off x="2772625" y="24568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8"/>
            <p:cNvSpPr/>
            <p:nvPr/>
          </p:nvSpPr>
          <p:spPr>
            <a:xfrm>
              <a:off x="2825875" y="24880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8"/>
            <p:cNvSpPr/>
            <p:nvPr/>
          </p:nvSpPr>
          <p:spPr>
            <a:xfrm>
              <a:off x="28026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8"/>
            <p:cNvSpPr/>
            <p:nvPr/>
          </p:nvSpPr>
          <p:spPr>
            <a:xfrm>
              <a:off x="2802625" y="24745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8"/>
            <p:cNvSpPr/>
            <p:nvPr/>
          </p:nvSpPr>
          <p:spPr>
            <a:xfrm>
              <a:off x="2855875" y="25051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8"/>
            <p:cNvSpPr/>
            <p:nvPr/>
          </p:nvSpPr>
          <p:spPr>
            <a:xfrm>
              <a:off x="2832600" y="25057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2" y="686"/>
                  </a:lnTo>
                  <a:lnTo>
                    <a:pt x="932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8"/>
            <p:cNvSpPr/>
            <p:nvPr/>
          </p:nvSpPr>
          <p:spPr>
            <a:xfrm>
              <a:off x="2832600" y="2491700"/>
              <a:ext cx="47175" cy="27550"/>
            </a:xfrm>
            <a:custGeom>
              <a:avLst/>
              <a:gdLst/>
              <a:ahLst/>
              <a:cxnLst/>
              <a:rect l="l" t="t" r="r" b="b"/>
              <a:pathLst>
                <a:path w="1887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32" y="1102"/>
                  </a:lnTo>
                  <a:lnTo>
                    <a:pt x="1887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8"/>
            <p:cNvSpPr/>
            <p:nvPr/>
          </p:nvSpPr>
          <p:spPr>
            <a:xfrm>
              <a:off x="2886475" y="2522300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31" y="172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8"/>
            <p:cNvSpPr/>
            <p:nvPr/>
          </p:nvSpPr>
          <p:spPr>
            <a:xfrm>
              <a:off x="2862600" y="25229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8"/>
            <p:cNvSpPr/>
            <p:nvPr/>
          </p:nvSpPr>
          <p:spPr>
            <a:xfrm>
              <a:off x="2862600" y="25088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8"/>
            <p:cNvSpPr/>
            <p:nvPr/>
          </p:nvSpPr>
          <p:spPr>
            <a:xfrm>
              <a:off x="2916475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8"/>
            <p:cNvSpPr/>
            <p:nvPr/>
          </p:nvSpPr>
          <p:spPr>
            <a:xfrm>
              <a:off x="2892600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7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8"/>
            <p:cNvSpPr/>
            <p:nvPr/>
          </p:nvSpPr>
          <p:spPr>
            <a:xfrm>
              <a:off x="2892600" y="2526575"/>
              <a:ext cx="47775" cy="26975"/>
            </a:xfrm>
            <a:custGeom>
              <a:avLst/>
              <a:gdLst/>
              <a:ahLst/>
              <a:cxnLst/>
              <a:rect l="l" t="t" r="r" b="b"/>
              <a:pathLst>
                <a:path w="1911" h="1079" extrusionOk="0">
                  <a:moveTo>
                    <a:pt x="956" y="1"/>
                  </a:moveTo>
                  <a:lnTo>
                    <a:pt x="1" y="540"/>
                  </a:lnTo>
                  <a:lnTo>
                    <a:pt x="956" y="1078"/>
                  </a:lnTo>
                  <a:lnTo>
                    <a:pt x="1911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8"/>
            <p:cNvSpPr/>
            <p:nvPr/>
          </p:nvSpPr>
          <p:spPr>
            <a:xfrm>
              <a:off x="2585275" y="2383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8"/>
            <p:cNvSpPr/>
            <p:nvPr/>
          </p:nvSpPr>
          <p:spPr>
            <a:xfrm>
              <a:off x="2531400" y="2366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0"/>
                  </a:moveTo>
                  <a:lnTo>
                    <a:pt x="1" y="147"/>
                  </a:lnTo>
                  <a:lnTo>
                    <a:pt x="2156" y="1396"/>
                  </a:lnTo>
                  <a:lnTo>
                    <a:pt x="2156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8"/>
            <p:cNvSpPr/>
            <p:nvPr/>
          </p:nvSpPr>
          <p:spPr>
            <a:xfrm>
              <a:off x="2531400" y="2352725"/>
              <a:ext cx="77775" cy="45325"/>
            </a:xfrm>
            <a:custGeom>
              <a:avLst/>
              <a:gdLst/>
              <a:ahLst/>
              <a:cxnLst/>
              <a:rect l="l" t="t" r="r" b="b"/>
              <a:pathLst>
                <a:path w="3111" h="1813" extrusionOk="0">
                  <a:moveTo>
                    <a:pt x="956" y="0"/>
                  </a:moveTo>
                  <a:lnTo>
                    <a:pt x="1" y="563"/>
                  </a:lnTo>
                  <a:lnTo>
                    <a:pt x="2156" y="1812"/>
                  </a:lnTo>
                  <a:lnTo>
                    <a:pt x="3111" y="124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8"/>
            <p:cNvSpPr/>
            <p:nvPr/>
          </p:nvSpPr>
          <p:spPr>
            <a:xfrm>
              <a:off x="261527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8"/>
            <p:cNvSpPr/>
            <p:nvPr/>
          </p:nvSpPr>
          <p:spPr>
            <a:xfrm>
              <a:off x="2592025" y="2401700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8"/>
            <p:cNvSpPr/>
            <p:nvPr/>
          </p:nvSpPr>
          <p:spPr>
            <a:xfrm>
              <a:off x="2592025" y="23876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8"/>
            <p:cNvSpPr/>
            <p:nvPr/>
          </p:nvSpPr>
          <p:spPr>
            <a:xfrm>
              <a:off x="2645275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40"/>
                  </a:lnTo>
                  <a:lnTo>
                    <a:pt x="1" y="687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8"/>
            <p:cNvSpPr/>
            <p:nvPr/>
          </p:nvSpPr>
          <p:spPr>
            <a:xfrm>
              <a:off x="2622025" y="241882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8"/>
            <p:cNvSpPr/>
            <p:nvPr/>
          </p:nvSpPr>
          <p:spPr>
            <a:xfrm>
              <a:off x="2622025" y="24047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8"/>
            <p:cNvSpPr/>
            <p:nvPr/>
          </p:nvSpPr>
          <p:spPr>
            <a:xfrm>
              <a:off x="26752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8"/>
            <p:cNvSpPr/>
            <p:nvPr/>
          </p:nvSpPr>
          <p:spPr>
            <a:xfrm>
              <a:off x="2652025" y="243597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8"/>
            <p:cNvSpPr/>
            <p:nvPr/>
          </p:nvSpPr>
          <p:spPr>
            <a:xfrm>
              <a:off x="2652025" y="24225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8"/>
            <p:cNvSpPr/>
            <p:nvPr/>
          </p:nvSpPr>
          <p:spPr>
            <a:xfrm>
              <a:off x="27052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8"/>
            <p:cNvSpPr/>
            <p:nvPr/>
          </p:nvSpPr>
          <p:spPr>
            <a:xfrm>
              <a:off x="2682000" y="24537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8"/>
            <p:cNvSpPr/>
            <p:nvPr/>
          </p:nvSpPr>
          <p:spPr>
            <a:xfrm>
              <a:off x="2682000" y="24396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8"/>
            <p:cNvSpPr/>
            <p:nvPr/>
          </p:nvSpPr>
          <p:spPr>
            <a:xfrm>
              <a:off x="273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8"/>
            <p:cNvSpPr/>
            <p:nvPr/>
          </p:nvSpPr>
          <p:spPr>
            <a:xfrm>
              <a:off x="2712000" y="24708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47"/>
                  </a:lnTo>
                  <a:lnTo>
                    <a:pt x="931" y="711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8"/>
            <p:cNvSpPr/>
            <p:nvPr/>
          </p:nvSpPr>
          <p:spPr>
            <a:xfrm>
              <a:off x="2712000" y="2457400"/>
              <a:ext cx="47175" cy="26975"/>
            </a:xfrm>
            <a:custGeom>
              <a:avLst/>
              <a:gdLst/>
              <a:ahLst/>
              <a:cxnLst/>
              <a:rect l="l" t="t" r="r" b="b"/>
              <a:pathLst>
                <a:path w="1887" h="1079" extrusionOk="0">
                  <a:moveTo>
                    <a:pt x="956" y="1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8"/>
            <p:cNvSpPr/>
            <p:nvPr/>
          </p:nvSpPr>
          <p:spPr>
            <a:xfrm>
              <a:off x="2765875" y="24880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31" y="14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8"/>
            <p:cNvSpPr/>
            <p:nvPr/>
          </p:nvSpPr>
          <p:spPr>
            <a:xfrm>
              <a:off x="2742000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8"/>
            <p:cNvSpPr/>
            <p:nvPr/>
          </p:nvSpPr>
          <p:spPr>
            <a:xfrm>
              <a:off x="274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4"/>
                  </a:lnTo>
                  <a:lnTo>
                    <a:pt x="956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8"/>
            <p:cNvSpPr/>
            <p:nvPr/>
          </p:nvSpPr>
          <p:spPr>
            <a:xfrm>
              <a:off x="2795875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8"/>
            <p:cNvSpPr/>
            <p:nvPr/>
          </p:nvSpPr>
          <p:spPr>
            <a:xfrm>
              <a:off x="2772000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8"/>
            <p:cNvSpPr/>
            <p:nvPr/>
          </p:nvSpPr>
          <p:spPr>
            <a:xfrm>
              <a:off x="2772000" y="249170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8"/>
            <p:cNvSpPr/>
            <p:nvPr/>
          </p:nvSpPr>
          <p:spPr>
            <a:xfrm>
              <a:off x="28258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40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8"/>
            <p:cNvSpPr/>
            <p:nvPr/>
          </p:nvSpPr>
          <p:spPr>
            <a:xfrm>
              <a:off x="2802625" y="2522900"/>
              <a:ext cx="23275" cy="17800"/>
            </a:xfrm>
            <a:custGeom>
              <a:avLst/>
              <a:gdLst/>
              <a:ahLst/>
              <a:cxnLst/>
              <a:rect l="l" t="t" r="r" b="b"/>
              <a:pathLst>
                <a:path w="931" h="712" extrusionOk="0">
                  <a:moveTo>
                    <a:pt x="0" y="1"/>
                  </a:moveTo>
                  <a:lnTo>
                    <a:pt x="0" y="148"/>
                  </a:lnTo>
                  <a:lnTo>
                    <a:pt x="931" y="711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8"/>
            <p:cNvSpPr/>
            <p:nvPr/>
          </p:nvSpPr>
          <p:spPr>
            <a:xfrm>
              <a:off x="2802625" y="25094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31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8"/>
            <p:cNvSpPr/>
            <p:nvPr/>
          </p:nvSpPr>
          <p:spPr>
            <a:xfrm>
              <a:off x="2885875" y="25578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8"/>
            <p:cNvSpPr/>
            <p:nvPr/>
          </p:nvSpPr>
          <p:spPr>
            <a:xfrm>
              <a:off x="2832600" y="2540675"/>
              <a:ext cx="53300" cy="34300"/>
            </a:xfrm>
            <a:custGeom>
              <a:avLst/>
              <a:gdLst/>
              <a:ahLst/>
              <a:cxnLst/>
              <a:rect l="l" t="t" r="r" b="b"/>
              <a:pathLst>
                <a:path w="2132" h="1372" extrusionOk="0">
                  <a:moveTo>
                    <a:pt x="1" y="0"/>
                  </a:moveTo>
                  <a:lnTo>
                    <a:pt x="1" y="147"/>
                  </a:lnTo>
                  <a:lnTo>
                    <a:pt x="2131" y="1371"/>
                  </a:lnTo>
                  <a:lnTo>
                    <a:pt x="2131" y="12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8"/>
            <p:cNvSpPr/>
            <p:nvPr/>
          </p:nvSpPr>
          <p:spPr>
            <a:xfrm>
              <a:off x="2832600" y="2526575"/>
              <a:ext cx="77175" cy="44725"/>
            </a:xfrm>
            <a:custGeom>
              <a:avLst/>
              <a:gdLst/>
              <a:ahLst/>
              <a:cxnLst/>
              <a:rect l="l" t="t" r="r" b="b"/>
              <a:pathLst>
                <a:path w="3087" h="1789" extrusionOk="0">
                  <a:moveTo>
                    <a:pt x="956" y="1"/>
                  </a:moveTo>
                  <a:lnTo>
                    <a:pt x="1" y="564"/>
                  </a:lnTo>
                  <a:lnTo>
                    <a:pt x="2131" y="1788"/>
                  </a:lnTo>
                  <a:lnTo>
                    <a:pt x="3086" y="125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8"/>
            <p:cNvSpPr/>
            <p:nvPr/>
          </p:nvSpPr>
          <p:spPr>
            <a:xfrm>
              <a:off x="2584675" y="241882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8"/>
            <p:cNvSpPr/>
            <p:nvPr/>
          </p:nvSpPr>
          <p:spPr>
            <a:xfrm>
              <a:off x="2501400" y="2384550"/>
              <a:ext cx="83300" cy="52075"/>
            </a:xfrm>
            <a:custGeom>
              <a:avLst/>
              <a:gdLst/>
              <a:ahLst/>
              <a:cxnLst/>
              <a:rect l="l" t="t" r="r" b="b"/>
              <a:pathLst>
                <a:path w="3332" h="2083" extrusionOk="0">
                  <a:moveTo>
                    <a:pt x="1" y="1"/>
                  </a:moveTo>
                  <a:lnTo>
                    <a:pt x="1" y="148"/>
                  </a:lnTo>
                  <a:lnTo>
                    <a:pt x="3331" y="2082"/>
                  </a:lnTo>
                  <a:lnTo>
                    <a:pt x="3331" y="1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8"/>
            <p:cNvSpPr/>
            <p:nvPr/>
          </p:nvSpPr>
          <p:spPr>
            <a:xfrm>
              <a:off x="2501400" y="2370475"/>
              <a:ext cx="107175" cy="62475"/>
            </a:xfrm>
            <a:custGeom>
              <a:avLst/>
              <a:gdLst/>
              <a:ahLst/>
              <a:cxnLst/>
              <a:rect l="l" t="t" r="r" b="b"/>
              <a:pathLst>
                <a:path w="4287" h="2499" extrusionOk="0">
                  <a:moveTo>
                    <a:pt x="956" y="0"/>
                  </a:moveTo>
                  <a:lnTo>
                    <a:pt x="1" y="564"/>
                  </a:lnTo>
                  <a:lnTo>
                    <a:pt x="3331" y="2498"/>
                  </a:lnTo>
                  <a:lnTo>
                    <a:pt x="4286" y="1935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8"/>
            <p:cNvSpPr/>
            <p:nvPr/>
          </p:nvSpPr>
          <p:spPr>
            <a:xfrm>
              <a:off x="26146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25" y="564"/>
                  </a:lnTo>
                  <a:lnTo>
                    <a:pt x="0" y="711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8"/>
            <p:cNvSpPr/>
            <p:nvPr/>
          </p:nvSpPr>
          <p:spPr>
            <a:xfrm>
              <a:off x="2591400" y="243660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8"/>
            <p:cNvSpPr/>
            <p:nvPr/>
          </p:nvSpPr>
          <p:spPr>
            <a:xfrm>
              <a:off x="2591400" y="24225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8"/>
            <p:cNvSpPr/>
            <p:nvPr/>
          </p:nvSpPr>
          <p:spPr>
            <a:xfrm>
              <a:off x="2645275" y="24537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31" y="148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8"/>
            <p:cNvSpPr/>
            <p:nvPr/>
          </p:nvSpPr>
          <p:spPr>
            <a:xfrm>
              <a:off x="2621400" y="24537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8"/>
            <p:cNvSpPr/>
            <p:nvPr/>
          </p:nvSpPr>
          <p:spPr>
            <a:xfrm>
              <a:off x="2621400" y="2440275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077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8"/>
            <p:cNvSpPr/>
            <p:nvPr/>
          </p:nvSpPr>
          <p:spPr>
            <a:xfrm>
              <a:off x="267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8"/>
            <p:cNvSpPr/>
            <p:nvPr/>
          </p:nvSpPr>
          <p:spPr>
            <a:xfrm>
              <a:off x="2651400" y="24714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8"/>
            <p:cNvSpPr/>
            <p:nvPr/>
          </p:nvSpPr>
          <p:spPr>
            <a:xfrm>
              <a:off x="2651400" y="24574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8"/>
            <p:cNvSpPr/>
            <p:nvPr/>
          </p:nvSpPr>
          <p:spPr>
            <a:xfrm>
              <a:off x="2705275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8"/>
            <p:cNvSpPr/>
            <p:nvPr/>
          </p:nvSpPr>
          <p:spPr>
            <a:xfrm>
              <a:off x="2682000" y="24886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8"/>
            <p:cNvSpPr/>
            <p:nvPr/>
          </p:nvSpPr>
          <p:spPr>
            <a:xfrm>
              <a:off x="268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8"/>
            <p:cNvSpPr/>
            <p:nvPr/>
          </p:nvSpPr>
          <p:spPr>
            <a:xfrm>
              <a:off x="2735275" y="25057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8"/>
            <p:cNvSpPr/>
            <p:nvPr/>
          </p:nvSpPr>
          <p:spPr>
            <a:xfrm>
              <a:off x="2712000" y="25057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8"/>
            <p:cNvSpPr/>
            <p:nvPr/>
          </p:nvSpPr>
          <p:spPr>
            <a:xfrm>
              <a:off x="2712000" y="24923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8"/>
            <p:cNvSpPr/>
            <p:nvPr/>
          </p:nvSpPr>
          <p:spPr>
            <a:xfrm>
              <a:off x="27652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8"/>
            <p:cNvSpPr/>
            <p:nvPr/>
          </p:nvSpPr>
          <p:spPr>
            <a:xfrm>
              <a:off x="2742000" y="25235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8"/>
            <p:cNvSpPr/>
            <p:nvPr/>
          </p:nvSpPr>
          <p:spPr>
            <a:xfrm>
              <a:off x="2742000" y="25094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8"/>
            <p:cNvSpPr/>
            <p:nvPr/>
          </p:nvSpPr>
          <p:spPr>
            <a:xfrm>
              <a:off x="2795275" y="25406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5" y="0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8"/>
            <p:cNvSpPr/>
            <p:nvPr/>
          </p:nvSpPr>
          <p:spPr>
            <a:xfrm>
              <a:off x="2772000" y="25406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8"/>
            <p:cNvSpPr/>
            <p:nvPr/>
          </p:nvSpPr>
          <p:spPr>
            <a:xfrm>
              <a:off x="2772000" y="25272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8"/>
            <p:cNvSpPr/>
            <p:nvPr/>
          </p:nvSpPr>
          <p:spPr>
            <a:xfrm>
              <a:off x="2855875" y="2574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8"/>
            <p:cNvSpPr/>
            <p:nvPr/>
          </p:nvSpPr>
          <p:spPr>
            <a:xfrm>
              <a:off x="2802000" y="2557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1"/>
                  </a:moveTo>
                  <a:lnTo>
                    <a:pt x="1" y="172"/>
                  </a:lnTo>
                  <a:lnTo>
                    <a:pt x="2156" y="1397"/>
                  </a:lnTo>
                  <a:lnTo>
                    <a:pt x="2156" y="1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8"/>
            <p:cNvSpPr/>
            <p:nvPr/>
          </p:nvSpPr>
          <p:spPr>
            <a:xfrm>
              <a:off x="2802000" y="2544325"/>
              <a:ext cx="77775" cy="44725"/>
            </a:xfrm>
            <a:custGeom>
              <a:avLst/>
              <a:gdLst/>
              <a:ahLst/>
              <a:cxnLst/>
              <a:rect l="l" t="t" r="r" b="b"/>
              <a:pathLst>
                <a:path w="3111" h="1789" extrusionOk="0">
                  <a:moveTo>
                    <a:pt x="956" y="1"/>
                  </a:moveTo>
                  <a:lnTo>
                    <a:pt x="1" y="540"/>
                  </a:lnTo>
                  <a:lnTo>
                    <a:pt x="2156" y="1789"/>
                  </a:lnTo>
                  <a:lnTo>
                    <a:pt x="3111" y="1225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8"/>
            <p:cNvSpPr/>
            <p:nvPr/>
          </p:nvSpPr>
          <p:spPr>
            <a:xfrm>
              <a:off x="2494075" y="2401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4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8"/>
            <p:cNvSpPr/>
            <p:nvPr/>
          </p:nvSpPr>
          <p:spPr>
            <a:xfrm>
              <a:off x="2470800" y="2402300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8"/>
            <p:cNvSpPr/>
            <p:nvPr/>
          </p:nvSpPr>
          <p:spPr>
            <a:xfrm>
              <a:off x="2470800" y="23882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8"/>
            <p:cNvSpPr/>
            <p:nvPr/>
          </p:nvSpPr>
          <p:spPr>
            <a:xfrm>
              <a:off x="2524675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8"/>
            <p:cNvSpPr/>
            <p:nvPr/>
          </p:nvSpPr>
          <p:spPr>
            <a:xfrm>
              <a:off x="2500800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8"/>
            <p:cNvSpPr/>
            <p:nvPr/>
          </p:nvSpPr>
          <p:spPr>
            <a:xfrm>
              <a:off x="2500800" y="240537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8"/>
            <p:cNvSpPr/>
            <p:nvPr/>
          </p:nvSpPr>
          <p:spPr>
            <a:xfrm>
              <a:off x="2554675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8"/>
            <p:cNvSpPr/>
            <p:nvPr/>
          </p:nvSpPr>
          <p:spPr>
            <a:xfrm>
              <a:off x="2530800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8"/>
            <p:cNvSpPr/>
            <p:nvPr/>
          </p:nvSpPr>
          <p:spPr>
            <a:xfrm>
              <a:off x="2530800" y="24231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8"/>
            <p:cNvSpPr/>
            <p:nvPr/>
          </p:nvSpPr>
          <p:spPr>
            <a:xfrm>
              <a:off x="2704650" y="2523525"/>
              <a:ext cx="23925" cy="17775"/>
            </a:xfrm>
            <a:custGeom>
              <a:avLst/>
              <a:gdLst/>
              <a:ahLst/>
              <a:cxnLst/>
              <a:rect l="l" t="t" r="r" b="b"/>
              <a:pathLst>
                <a:path w="957" h="711" extrusionOk="0">
                  <a:moveTo>
                    <a:pt x="956" y="0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8"/>
            <p:cNvSpPr/>
            <p:nvPr/>
          </p:nvSpPr>
          <p:spPr>
            <a:xfrm>
              <a:off x="2560800" y="2454350"/>
              <a:ext cx="143875" cy="86950"/>
            </a:xfrm>
            <a:custGeom>
              <a:avLst/>
              <a:gdLst/>
              <a:ahLst/>
              <a:cxnLst/>
              <a:rect l="l" t="t" r="r" b="b"/>
              <a:pathLst>
                <a:path w="5755" h="3478" extrusionOk="0">
                  <a:moveTo>
                    <a:pt x="0" y="0"/>
                  </a:moveTo>
                  <a:lnTo>
                    <a:pt x="0" y="147"/>
                  </a:lnTo>
                  <a:lnTo>
                    <a:pt x="5755" y="3478"/>
                  </a:lnTo>
                  <a:lnTo>
                    <a:pt x="5755" y="3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8"/>
            <p:cNvSpPr/>
            <p:nvPr/>
          </p:nvSpPr>
          <p:spPr>
            <a:xfrm>
              <a:off x="2560800" y="2440275"/>
              <a:ext cx="167775" cy="96750"/>
            </a:xfrm>
            <a:custGeom>
              <a:avLst/>
              <a:gdLst/>
              <a:ahLst/>
              <a:cxnLst/>
              <a:rect l="l" t="t" r="r" b="b"/>
              <a:pathLst>
                <a:path w="6711" h="3870" extrusionOk="0">
                  <a:moveTo>
                    <a:pt x="955" y="0"/>
                  </a:moveTo>
                  <a:lnTo>
                    <a:pt x="0" y="563"/>
                  </a:lnTo>
                  <a:lnTo>
                    <a:pt x="5755" y="3869"/>
                  </a:lnTo>
                  <a:lnTo>
                    <a:pt x="6710" y="3330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8"/>
            <p:cNvSpPr/>
            <p:nvPr/>
          </p:nvSpPr>
          <p:spPr>
            <a:xfrm>
              <a:off x="2735275" y="25406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8"/>
            <p:cNvSpPr/>
            <p:nvPr/>
          </p:nvSpPr>
          <p:spPr>
            <a:xfrm>
              <a:off x="2711400" y="25412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8"/>
            <p:cNvSpPr/>
            <p:nvPr/>
          </p:nvSpPr>
          <p:spPr>
            <a:xfrm>
              <a:off x="2711400" y="25272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8"/>
            <p:cNvSpPr/>
            <p:nvPr/>
          </p:nvSpPr>
          <p:spPr>
            <a:xfrm>
              <a:off x="2765275" y="25578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8"/>
            <p:cNvSpPr/>
            <p:nvPr/>
          </p:nvSpPr>
          <p:spPr>
            <a:xfrm>
              <a:off x="2741400" y="25584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8"/>
            <p:cNvSpPr/>
            <p:nvPr/>
          </p:nvSpPr>
          <p:spPr>
            <a:xfrm>
              <a:off x="2741400" y="25443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910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8"/>
            <p:cNvSpPr/>
            <p:nvPr/>
          </p:nvSpPr>
          <p:spPr>
            <a:xfrm>
              <a:off x="2825275" y="2592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8"/>
            <p:cNvSpPr/>
            <p:nvPr/>
          </p:nvSpPr>
          <p:spPr>
            <a:xfrm>
              <a:off x="2771400" y="257555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0" y="1"/>
                  </a:moveTo>
                  <a:lnTo>
                    <a:pt x="0" y="172"/>
                  </a:lnTo>
                  <a:lnTo>
                    <a:pt x="2155" y="1397"/>
                  </a:lnTo>
                  <a:lnTo>
                    <a:pt x="2155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8"/>
            <p:cNvSpPr/>
            <p:nvPr/>
          </p:nvSpPr>
          <p:spPr>
            <a:xfrm>
              <a:off x="2771400" y="2562100"/>
              <a:ext cx="77775" cy="44700"/>
            </a:xfrm>
            <a:custGeom>
              <a:avLst/>
              <a:gdLst/>
              <a:ahLst/>
              <a:cxnLst/>
              <a:rect l="l" t="t" r="r" b="b"/>
              <a:pathLst>
                <a:path w="3111" h="1788" extrusionOk="0">
                  <a:moveTo>
                    <a:pt x="955" y="0"/>
                  </a:moveTo>
                  <a:lnTo>
                    <a:pt x="0" y="539"/>
                  </a:lnTo>
                  <a:lnTo>
                    <a:pt x="2155" y="1788"/>
                  </a:lnTo>
                  <a:lnTo>
                    <a:pt x="3110" y="122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8"/>
            <p:cNvSpPr/>
            <p:nvPr/>
          </p:nvSpPr>
          <p:spPr>
            <a:xfrm>
              <a:off x="2677725" y="2068650"/>
              <a:ext cx="274300" cy="356325"/>
            </a:xfrm>
            <a:custGeom>
              <a:avLst/>
              <a:gdLst/>
              <a:ahLst/>
              <a:cxnLst/>
              <a:rect l="l" t="t" r="r" b="b"/>
              <a:pathLst>
                <a:path w="10972" h="14253" extrusionOk="0">
                  <a:moveTo>
                    <a:pt x="1" y="1"/>
                  </a:moveTo>
                  <a:lnTo>
                    <a:pt x="1" y="7910"/>
                  </a:lnTo>
                  <a:lnTo>
                    <a:pt x="10971" y="14253"/>
                  </a:lnTo>
                  <a:lnTo>
                    <a:pt x="10971" y="6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8"/>
            <p:cNvSpPr/>
            <p:nvPr/>
          </p:nvSpPr>
          <p:spPr>
            <a:xfrm>
              <a:off x="2835050" y="2189275"/>
              <a:ext cx="97975" cy="194700"/>
            </a:xfrm>
            <a:custGeom>
              <a:avLst/>
              <a:gdLst/>
              <a:ahLst/>
              <a:cxnLst/>
              <a:rect l="l" t="t" r="r" b="b"/>
              <a:pathLst>
                <a:path w="3919" h="7788" extrusionOk="0">
                  <a:moveTo>
                    <a:pt x="1" y="0"/>
                  </a:moveTo>
                  <a:lnTo>
                    <a:pt x="1" y="5510"/>
                  </a:lnTo>
                  <a:lnTo>
                    <a:pt x="3919" y="7787"/>
                  </a:lnTo>
                  <a:lnTo>
                    <a:pt x="3919" y="2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8"/>
            <p:cNvSpPr/>
            <p:nvPr/>
          </p:nvSpPr>
          <p:spPr>
            <a:xfrm>
              <a:off x="2704650" y="2113950"/>
              <a:ext cx="110225" cy="71675"/>
            </a:xfrm>
            <a:custGeom>
              <a:avLst/>
              <a:gdLst/>
              <a:ahLst/>
              <a:cxnLst/>
              <a:rect l="l" t="t" r="r" b="b"/>
              <a:pathLst>
                <a:path w="4409" h="2867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8"/>
            <p:cNvSpPr/>
            <p:nvPr/>
          </p:nvSpPr>
          <p:spPr>
            <a:xfrm>
              <a:off x="2704650" y="21329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8"/>
                  </a:lnTo>
                  <a:lnTo>
                    <a:pt x="4409" y="2865"/>
                  </a:lnTo>
                  <a:lnTo>
                    <a:pt x="4409" y="25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8"/>
            <p:cNvSpPr/>
            <p:nvPr/>
          </p:nvSpPr>
          <p:spPr>
            <a:xfrm>
              <a:off x="2704650" y="21513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8"/>
            <p:cNvSpPr/>
            <p:nvPr/>
          </p:nvSpPr>
          <p:spPr>
            <a:xfrm>
              <a:off x="2704650" y="2170275"/>
              <a:ext cx="110225" cy="71050"/>
            </a:xfrm>
            <a:custGeom>
              <a:avLst/>
              <a:gdLst/>
              <a:ahLst/>
              <a:cxnLst/>
              <a:rect l="l" t="t" r="r" b="b"/>
              <a:pathLst>
                <a:path w="4409" h="2842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41"/>
                  </a:lnTo>
                  <a:lnTo>
                    <a:pt x="4409" y="25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8"/>
            <p:cNvSpPr/>
            <p:nvPr/>
          </p:nvSpPr>
          <p:spPr>
            <a:xfrm>
              <a:off x="2704650" y="21886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8"/>
            <p:cNvSpPr/>
            <p:nvPr/>
          </p:nvSpPr>
          <p:spPr>
            <a:xfrm>
              <a:off x="2704650" y="2207025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43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8"/>
            <p:cNvSpPr/>
            <p:nvPr/>
          </p:nvSpPr>
          <p:spPr>
            <a:xfrm>
              <a:off x="2704650" y="2244350"/>
              <a:ext cx="76550" cy="52675"/>
            </a:xfrm>
            <a:custGeom>
              <a:avLst/>
              <a:gdLst/>
              <a:ahLst/>
              <a:cxnLst/>
              <a:rect l="l" t="t" r="r" b="b"/>
              <a:pathLst>
                <a:path w="3062" h="2107" extrusionOk="0">
                  <a:moveTo>
                    <a:pt x="1" y="1"/>
                  </a:moveTo>
                  <a:lnTo>
                    <a:pt x="1" y="344"/>
                  </a:lnTo>
                  <a:lnTo>
                    <a:pt x="3062" y="2107"/>
                  </a:lnTo>
                  <a:lnTo>
                    <a:pt x="3062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8"/>
            <p:cNvSpPr/>
            <p:nvPr/>
          </p:nvSpPr>
          <p:spPr>
            <a:xfrm>
              <a:off x="2704650" y="22260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9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8"/>
            <p:cNvSpPr/>
            <p:nvPr/>
          </p:nvSpPr>
          <p:spPr>
            <a:xfrm>
              <a:off x="2847300" y="2225375"/>
              <a:ext cx="57575" cy="74725"/>
            </a:xfrm>
            <a:custGeom>
              <a:avLst/>
              <a:gdLst/>
              <a:ahLst/>
              <a:cxnLst/>
              <a:rect l="l" t="t" r="r" b="b"/>
              <a:pathLst>
                <a:path w="2303" h="2989" extrusionOk="0">
                  <a:moveTo>
                    <a:pt x="1152" y="1"/>
                  </a:moveTo>
                  <a:lnTo>
                    <a:pt x="1" y="1641"/>
                  </a:lnTo>
                  <a:lnTo>
                    <a:pt x="2303" y="2988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8"/>
            <p:cNvSpPr/>
            <p:nvPr/>
          </p:nvSpPr>
          <p:spPr>
            <a:xfrm>
              <a:off x="2869950" y="2251100"/>
              <a:ext cx="58200" cy="74700"/>
            </a:xfrm>
            <a:custGeom>
              <a:avLst/>
              <a:gdLst/>
              <a:ahLst/>
              <a:cxnLst/>
              <a:rect l="l" t="t" r="r" b="b"/>
              <a:pathLst>
                <a:path w="2328" h="2988" extrusionOk="0">
                  <a:moveTo>
                    <a:pt x="1176" y="0"/>
                  </a:moveTo>
                  <a:lnTo>
                    <a:pt x="1" y="1641"/>
                  </a:lnTo>
                  <a:lnTo>
                    <a:pt x="2327" y="298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8"/>
            <p:cNvSpPr/>
            <p:nvPr/>
          </p:nvSpPr>
          <p:spPr>
            <a:xfrm>
              <a:off x="2876700" y="2293275"/>
              <a:ext cx="45325" cy="58300"/>
            </a:xfrm>
            <a:custGeom>
              <a:avLst/>
              <a:gdLst/>
              <a:ahLst/>
              <a:cxnLst/>
              <a:rect l="l" t="t" r="r" b="b"/>
              <a:pathLst>
                <a:path w="1813" h="2332" extrusionOk="0">
                  <a:moveTo>
                    <a:pt x="496" y="0"/>
                  </a:moveTo>
                  <a:cubicBezTo>
                    <a:pt x="198" y="0"/>
                    <a:pt x="0" y="240"/>
                    <a:pt x="0" y="640"/>
                  </a:cubicBezTo>
                  <a:cubicBezTo>
                    <a:pt x="0" y="1227"/>
                    <a:pt x="392" y="1913"/>
                    <a:pt x="906" y="2207"/>
                  </a:cubicBezTo>
                  <a:cubicBezTo>
                    <a:pt x="1048" y="2292"/>
                    <a:pt x="1184" y="2332"/>
                    <a:pt x="1305" y="2332"/>
                  </a:cubicBezTo>
                  <a:cubicBezTo>
                    <a:pt x="1602" y="2332"/>
                    <a:pt x="1812" y="2093"/>
                    <a:pt x="1812" y="1693"/>
                  </a:cubicBezTo>
                  <a:cubicBezTo>
                    <a:pt x="1812" y="1105"/>
                    <a:pt x="1396" y="419"/>
                    <a:pt x="906" y="125"/>
                  </a:cubicBezTo>
                  <a:cubicBezTo>
                    <a:pt x="757" y="40"/>
                    <a:pt x="618" y="0"/>
                    <a:pt x="496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8"/>
            <p:cNvSpPr/>
            <p:nvPr/>
          </p:nvSpPr>
          <p:spPr>
            <a:xfrm>
              <a:off x="3933950" y="178827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0"/>
                  </a:moveTo>
                  <a:lnTo>
                    <a:pt x="1176" y="1372"/>
                  </a:lnTo>
                  <a:lnTo>
                    <a:pt x="1764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8"/>
            <p:cNvSpPr/>
            <p:nvPr/>
          </p:nvSpPr>
          <p:spPr>
            <a:xfrm>
              <a:off x="3933950" y="178827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0"/>
                  </a:moveTo>
                  <a:lnTo>
                    <a:pt x="319" y="392"/>
                  </a:lnTo>
                  <a:lnTo>
                    <a:pt x="491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8"/>
            <p:cNvSpPr/>
            <p:nvPr/>
          </p:nvSpPr>
          <p:spPr>
            <a:xfrm>
              <a:off x="3960275" y="1796475"/>
              <a:ext cx="234500" cy="151600"/>
            </a:xfrm>
            <a:custGeom>
              <a:avLst/>
              <a:gdLst/>
              <a:ahLst/>
              <a:cxnLst/>
              <a:rect l="l" t="t" r="r" b="b"/>
              <a:pathLst>
                <a:path w="9380" h="6064" extrusionOk="0">
                  <a:moveTo>
                    <a:pt x="620" y="1"/>
                  </a:moveTo>
                  <a:cubicBezTo>
                    <a:pt x="563" y="1"/>
                    <a:pt x="495" y="18"/>
                    <a:pt x="417" y="64"/>
                  </a:cubicBezTo>
                  <a:cubicBezTo>
                    <a:pt x="197" y="187"/>
                    <a:pt x="1" y="505"/>
                    <a:pt x="1" y="774"/>
                  </a:cubicBezTo>
                  <a:cubicBezTo>
                    <a:pt x="1" y="897"/>
                    <a:pt x="50" y="995"/>
                    <a:pt x="123" y="1044"/>
                  </a:cubicBezTo>
                  <a:lnTo>
                    <a:pt x="8792" y="6064"/>
                  </a:lnTo>
                  <a:cubicBezTo>
                    <a:pt x="8719" y="6015"/>
                    <a:pt x="8670" y="5941"/>
                    <a:pt x="8670" y="5794"/>
                  </a:cubicBezTo>
                  <a:cubicBezTo>
                    <a:pt x="8670" y="5550"/>
                    <a:pt x="8841" y="5231"/>
                    <a:pt x="9086" y="5084"/>
                  </a:cubicBezTo>
                  <a:cubicBezTo>
                    <a:pt x="9140" y="5044"/>
                    <a:pt x="9194" y="5026"/>
                    <a:pt x="9248" y="5026"/>
                  </a:cubicBezTo>
                  <a:cubicBezTo>
                    <a:pt x="9292" y="5026"/>
                    <a:pt x="9336" y="5038"/>
                    <a:pt x="9380" y="5060"/>
                  </a:cubicBezTo>
                  <a:lnTo>
                    <a:pt x="711" y="15"/>
                  </a:lnTo>
                  <a:cubicBezTo>
                    <a:pt x="684" y="6"/>
                    <a:pt x="654" y="1"/>
                    <a:pt x="620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8"/>
            <p:cNvSpPr/>
            <p:nvPr/>
          </p:nvSpPr>
          <p:spPr>
            <a:xfrm>
              <a:off x="4177000" y="1922275"/>
              <a:ext cx="20850" cy="26500"/>
            </a:xfrm>
            <a:custGeom>
              <a:avLst/>
              <a:gdLst/>
              <a:ahLst/>
              <a:cxnLst/>
              <a:rect l="l" t="t" r="r" b="b"/>
              <a:pathLst>
                <a:path w="834" h="1060" extrusionOk="0">
                  <a:moveTo>
                    <a:pt x="592" y="0"/>
                  </a:moveTo>
                  <a:cubicBezTo>
                    <a:pt x="539" y="0"/>
                    <a:pt x="480" y="17"/>
                    <a:pt x="417" y="52"/>
                  </a:cubicBezTo>
                  <a:cubicBezTo>
                    <a:pt x="172" y="199"/>
                    <a:pt x="1" y="518"/>
                    <a:pt x="1" y="762"/>
                  </a:cubicBezTo>
                  <a:cubicBezTo>
                    <a:pt x="1" y="954"/>
                    <a:pt x="88" y="1059"/>
                    <a:pt x="227" y="1059"/>
                  </a:cubicBezTo>
                  <a:cubicBezTo>
                    <a:pt x="282" y="1059"/>
                    <a:pt x="347" y="1042"/>
                    <a:pt x="417" y="1007"/>
                  </a:cubicBezTo>
                  <a:cubicBezTo>
                    <a:pt x="637" y="885"/>
                    <a:pt x="833" y="567"/>
                    <a:pt x="833" y="297"/>
                  </a:cubicBezTo>
                  <a:cubicBezTo>
                    <a:pt x="816" y="105"/>
                    <a:pt x="723" y="0"/>
                    <a:pt x="592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8"/>
            <p:cNvSpPr/>
            <p:nvPr/>
          </p:nvSpPr>
          <p:spPr>
            <a:xfrm>
              <a:off x="4036800" y="180602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1"/>
                  </a:moveTo>
                  <a:lnTo>
                    <a:pt x="1201" y="1372"/>
                  </a:lnTo>
                  <a:lnTo>
                    <a:pt x="1764" y="3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8"/>
            <p:cNvSpPr/>
            <p:nvPr/>
          </p:nvSpPr>
          <p:spPr>
            <a:xfrm>
              <a:off x="4036800" y="180602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1"/>
                  </a:moveTo>
                  <a:lnTo>
                    <a:pt x="344" y="392"/>
                  </a:lnTo>
                  <a:lnTo>
                    <a:pt x="491" y="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8"/>
            <p:cNvSpPr/>
            <p:nvPr/>
          </p:nvSpPr>
          <p:spPr>
            <a:xfrm>
              <a:off x="4063750" y="1814350"/>
              <a:ext cx="157350" cy="107400"/>
            </a:xfrm>
            <a:custGeom>
              <a:avLst/>
              <a:gdLst/>
              <a:ahLst/>
              <a:cxnLst/>
              <a:rect l="l" t="t" r="r" b="b"/>
              <a:pathLst>
                <a:path w="6294" h="4296" extrusionOk="0">
                  <a:moveTo>
                    <a:pt x="6278" y="3259"/>
                  </a:moveTo>
                  <a:lnTo>
                    <a:pt x="6294" y="3267"/>
                  </a:lnTo>
                  <a:cubicBezTo>
                    <a:pt x="6289" y="3264"/>
                    <a:pt x="6284" y="3261"/>
                    <a:pt x="6278" y="3259"/>
                  </a:cubicBezTo>
                  <a:close/>
                  <a:moveTo>
                    <a:pt x="572" y="1"/>
                  </a:moveTo>
                  <a:cubicBezTo>
                    <a:pt x="519" y="1"/>
                    <a:pt x="459" y="19"/>
                    <a:pt x="392" y="59"/>
                  </a:cubicBezTo>
                  <a:cubicBezTo>
                    <a:pt x="172" y="182"/>
                    <a:pt x="0" y="500"/>
                    <a:pt x="0" y="770"/>
                  </a:cubicBezTo>
                  <a:cubicBezTo>
                    <a:pt x="0" y="892"/>
                    <a:pt x="25" y="990"/>
                    <a:pt x="98" y="1039"/>
                  </a:cubicBezTo>
                  <a:lnTo>
                    <a:pt x="5706" y="4296"/>
                  </a:lnTo>
                  <a:cubicBezTo>
                    <a:pt x="5632" y="4247"/>
                    <a:pt x="5584" y="4149"/>
                    <a:pt x="5584" y="4026"/>
                  </a:cubicBezTo>
                  <a:cubicBezTo>
                    <a:pt x="5584" y="3757"/>
                    <a:pt x="5755" y="3439"/>
                    <a:pt x="6000" y="3292"/>
                  </a:cubicBezTo>
                  <a:cubicBezTo>
                    <a:pt x="6060" y="3262"/>
                    <a:pt x="6130" y="3241"/>
                    <a:pt x="6192" y="3241"/>
                  </a:cubicBezTo>
                  <a:cubicBezTo>
                    <a:pt x="6224" y="3241"/>
                    <a:pt x="6253" y="3246"/>
                    <a:pt x="6278" y="3259"/>
                  </a:cubicBezTo>
                  <a:lnTo>
                    <a:pt x="6278" y="3259"/>
                  </a:lnTo>
                  <a:lnTo>
                    <a:pt x="686" y="35"/>
                  </a:lnTo>
                  <a:cubicBezTo>
                    <a:pt x="653" y="13"/>
                    <a:pt x="615" y="1"/>
                    <a:pt x="572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8"/>
            <p:cNvSpPr/>
            <p:nvPr/>
          </p:nvSpPr>
          <p:spPr>
            <a:xfrm>
              <a:off x="4203325" y="1895325"/>
              <a:ext cx="20850" cy="26800"/>
            </a:xfrm>
            <a:custGeom>
              <a:avLst/>
              <a:gdLst/>
              <a:ahLst/>
              <a:cxnLst/>
              <a:rect l="l" t="t" r="r" b="b"/>
              <a:pathLst>
                <a:path w="834" h="1072" extrusionOk="0">
                  <a:moveTo>
                    <a:pt x="596" y="1"/>
                  </a:moveTo>
                  <a:cubicBezTo>
                    <a:pt x="541" y="1"/>
                    <a:pt x="480" y="18"/>
                    <a:pt x="417" y="53"/>
                  </a:cubicBezTo>
                  <a:cubicBezTo>
                    <a:pt x="172" y="200"/>
                    <a:pt x="1" y="518"/>
                    <a:pt x="1" y="787"/>
                  </a:cubicBezTo>
                  <a:cubicBezTo>
                    <a:pt x="1" y="960"/>
                    <a:pt x="85" y="1071"/>
                    <a:pt x="221" y="1071"/>
                  </a:cubicBezTo>
                  <a:cubicBezTo>
                    <a:pt x="278" y="1071"/>
                    <a:pt x="344" y="1051"/>
                    <a:pt x="417" y="1008"/>
                  </a:cubicBezTo>
                  <a:cubicBezTo>
                    <a:pt x="637" y="885"/>
                    <a:pt x="833" y="567"/>
                    <a:pt x="833" y="298"/>
                  </a:cubicBezTo>
                  <a:cubicBezTo>
                    <a:pt x="833" y="106"/>
                    <a:pt x="734" y="1"/>
                    <a:pt x="596" y="1"/>
                  </a:cubicBez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8"/>
            <p:cNvSpPr/>
            <p:nvPr/>
          </p:nvSpPr>
          <p:spPr>
            <a:xfrm>
              <a:off x="3896000" y="1850725"/>
              <a:ext cx="33075" cy="47775"/>
            </a:xfrm>
            <a:custGeom>
              <a:avLst/>
              <a:gdLst/>
              <a:ahLst/>
              <a:cxnLst/>
              <a:rect l="l" t="t" r="r" b="b"/>
              <a:pathLst>
                <a:path w="1323" h="1911" extrusionOk="0">
                  <a:moveTo>
                    <a:pt x="25" y="0"/>
                  </a:moveTo>
                  <a:lnTo>
                    <a:pt x="1" y="1078"/>
                  </a:lnTo>
                  <a:cubicBezTo>
                    <a:pt x="1" y="1127"/>
                    <a:pt x="50" y="1176"/>
                    <a:pt x="99" y="1200"/>
                  </a:cubicBezTo>
                  <a:lnTo>
                    <a:pt x="1323" y="1910"/>
                  </a:lnTo>
                  <a:lnTo>
                    <a:pt x="1323" y="833"/>
                  </a:lnTo>
                  <a:lnTo>
                    <a:pt x="99" y="123"/>
                  </a:lnTo>
                  <a:cubicBezTo>
                    <a:pt x="50" y="98"/>
                    <a:pt x="25" y="49"/>
                    <a:pt x="25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8"/>
            <p:cNvSpPr/>
            <p:nvPr/>
          </p:nvSpPr>
          <p:spPr>
            <a:xfrm>
              <a:off x="3929050" y="184765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3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00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8"/>
            <p:cNvSpPr/>
            <p:nvPr/>
          </p:nvSpPr>
          <p:spPr>
            <a:xfrm>
              <a:off x="3895400" y="1828975"/>
              <a:ext cx="74100" cy="42575"/>
            </a:xfrm>
            <a:custGeom>
              <a:avLst/>
              <a:gdLst/>
              <a:ahLst/>
              <a:cxnLst/>
              <a:rect l="l" t="t" r="r" b="b"/>
              <a:pathLst>
                <a:path w="2964" h="1703" extrusionOk="0">
                  <a:moveTo>
                    <a:pt x="1543" y="1"/>
                  </a:moveTo>
                  <a:cubicBezTo>
                    <a:pt x="1463" y="1"/>
                    <a:pt x="1384" y="13"/>
                    <a:pt x="1322" y="38"/>
                  </a:cubicBezTo>
                  <a:lnTo>
                    <a:pt x="123" y="748"/>
                  </a:lnTo>
                  <a:cubicBezTo>
                    <a:pt x="0" y="821"/>
                    <a:pt x="0" y="919"/>
                    <a:pt x="123" y="993"/>
                  </a:cubicBezTo>
                  <a:lnTo>
                    <a:pt x="1347" y="1703"/>
                  </a:lnTo>
                  <a:lnTo>
                    <a:pt x="2963" y="748"/>
                  </a:lnTo>
                  <a:lnTo>
                    <a:pt x="1763" y="38"/>
                  </a:lnTo>
                  <a:cubicBezTo>
                    <a:pt x="1702" y="13"/>
                    <a:pt x="1622" y="1"/>
                    <a:pt x="1543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8"/>
            <p:cNvSpPr/>
            <p:nvPr/>
          </p:nvSpPr>
          <p:spPr>
            <a:xfrm>
              <a:off x="3950475" y="185990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2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8"/>
            <p:cNvSpPr/>
            <p:nvPr/>
          </p:nvSpPr>
          <p:spPr>
            <a:xfrm>
              <a:off x="3929050" y="1871525"/>
              <a:ext cx="21450" cy="39225"/>
            </a:xfrm>
            <a:custGeom>
              <a:avLst/>
              <a:gdLst/>
              <a:ahLst/>
              <a:cxnLst/>
              <a:rect l="l" t="t" r="r" b="b"/>
              <a:pathLst>
                <a:path w="858" h="1569" extrusionOk="0">
                  <a:moveTo>
                    <a:pt x="1" y="1"/>
                  </a:moveTo>
                  <a:lnTo>
                    <a:pt x="1" y="1078"/>
                  </a:lnTo>
                  <a:lnTo>
                    <a:pt x="858" y="1568"/>
                  </a:lnTo>
                  <a:lnTo>
                    <a:pt x="858" y="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8"/>
            <p:cNvSpPr/>
            <p:nvPr/>
          </p:nvSpPr>
          <p:spPr>
            <a:xfrm>
              <a:off x="3929050" y="1847650"/>
              <a:ext cx="61875" cy="36150"/>
            </a:xfrm>
            <a:custGeom>
              <a:avLst/>
              <a:gdLst/>
              <a:ahLst/>
              <a:cxnLst/>
              <a:rect l="l" t="t" r="r" b="b"/>
              <a:pathLst>
                <a:path w="2475" h="1446" extrusionOk="0">
                  <a:moveTo>
                    <a:pt x="1617" y="1"/>
                  </a:moveTo>
                  <a:lnTo>
                    <a:pt x="1" y="956"/>
                  </a:lnTo>
                  <a:lnTo>
                    <a:pt x="858" y="1446"/>
                  </a:lnTo>
                  <a:lnTo>
                    <a:pt x="2474" y="491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8"/>
            <p:cNvSpPr/>
            <p:nvPr/>
          </p:nvSpPr>
          <p:spPr>
            <a:xfrm>
              <a:off x="3950475" y="1880725"/>
              <a:ext cx="72900" cy="49150"/>
            </a:xfrm>
            <a:custGeom>
              <a:avLst/>
              <a:gdLst/>
              <a:ahLst/>
              <a:cxnLst/>
              <a:rect l="l" t="t" r="r" b="b"/>
              <a:pathLst>
                <a:path w="2916" h="1966" extrusionOk="0">
                  <a:moveTo>
                    <a:pt x="2915" y="0"/>
                  </a:moveTo>
                  <a:cubicBezTo>
                    <a:pt x="2915" y="49"/>
                    <a:pt x="2891" y="98"/>
                    <a:pt x="2842" y="123"/>
                  </a:cubicBezTo>
                  <a:lnTo>
                    <a:pt x="1642" y="833"/>
                  </a:lnTo>
                  <a:cubicBezTo>
                    <a:pt x="1580" y="857"/>
                    <a:pt x="1501" y="869"/>
                    <a:pt x="1421" y="869"/>
                  </a:cubicBezTo>
                  <a:cubicBezTo>
                    <a:pt x="1342" y="869"/>
                    <a:pt x="1262" y="857"/>
                    <a:pt x="1201" y="833"/>
                  </a:cubicBezTo>
                  <a:lnTo>
                    <a:pt x="1" y="123"/>
                  </a:lnTo>
                  <a:lnTo>
                    <a:pt x="1" y="1200"/>
                  </a:lnTo>
                  <a:lnTo>
                    <a:pt x="1201" y="1910"/>
                  </a:lnTo>
                  <a:cubicBezTo>
                    <a:pt x="1262" y="1947"/>
                    <a:pt x="1342" y="1965"/>
                    <a:pt x="1418" y="1965"/>
                  </a:cubicBezTo>
                  <a:cubicBezTo>
                    <a:pt x="1495" y="1965"/>
                    <a:pt x="1568" y="1947"/>
                    <a:pt x="1617" y="1910"/>
                  </a:cubicBezTo>
                  <a:lnTo>
                    <a:pt x="2842" y="1200"/>
                  </a:lnTo>
                  <a:cubicBezTo>
                    <a:pt x="2891" y="1176"/>
                    <a:pt x="2915" y="1127"/>
                    <a:pt x="2915" y="1078"/>
                  </a:cubicBezTo>
                  <a:lnTo>
                    <a:pt x="2915" y="0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8"/>
            <p:cNvSpPr/>
            <p:nvPr/>
          </p:nvSpPr>
          <p:spPr>
            <a:xfrm>
              <a:off x="3950475" y="1859900"/>
              <a:ext cx="74125" cy="42575"/>
            </a:xfrm>
            <a:custGeom>
              <a:avLst/>
              <a:gdLst/>
              <a:ahLst/>
              <a:cxnLst/>
              <a:rect l="l" t="t" r="r" b="b"/>
              <a:pathLst>
                <a:path w="2965" h="1703" extrusionOk="0">
                  <a:moveTo>
                    <a:pt x="1617" y="1"/>
                  </a:moveTo>
                  <a:lnTo>
                    <a:pt x="1" y="956"/>
                  </a:lnTo>
                  <a:lnTo>
                    <a:pt x="1201" y="1666"/>
                  </a:lnTo>
                  <a:cubicBezTo>
                    <a:pt x="1262" y="1690"/>
                    <a:pt x="1342" y="1702"/>
                    <a:pt x="1421" y="1702"/>
                  </a:cubicBezTo>
                  <a:cubicBezTo>
                    <a:pt x="1501" y="1702"/>
                    <a:pt x="1580" y="1690"/>
                    <a:pt x="1642" y="1666"/>
                  </a:cubicBezTo>
                  <a:lnTo>
                    <a:pt x="2842" y="956"/>
                  </a:lnTo>
                  <a:cubicBezTo>
                    <a:pt x="2964" y="882"/>
                    <a:pt x="2964" y="784"/>
                    <a:pt x="2842" y="711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8"/>
            <p:cNvSpPr/>
            <p:nvPr/>
          </p:nvSpPr>
          <p:spPr>
            <a:xfrm>
              <a:off x="3168100" y="1619625"/>
              <a:ext cx="747525" cy="427925"/>
            </a:xfrm>
            <a:custGeom>
              <a:avLst/>
              <a:gdLst/>
              <a:ahLst/>
              <a:cxnLst/>
              <a:rect l="l" t="t" r="r" b="b"/>
              <a:pathLst>
                <a:path w="29901" h="17117" extrusionOk="0">
                  <a:moveTo>
                    <a:pt x="18434" y="0"/>
                  </a:moveTo>
                  <a:cubicBezTo>
                    <a:pt x="18186" y="0"/>
                    <a:pt x="17951" y="51"/>
                    <a:pt x="17779" y="159"/>
                  </a:cubicBezTo>
                  <a:lnTo>
                    <a:pt x="417" y="10175"/>
                  </a:lnTo>
                  <a:cubicBezTo>
                    <a:pt x="0" y="10420"/>
                    <a:pt x="49" y="10811"/>
                    <a:pt x="515" y="11081"/>
                  </a:cubicBezTo>
                  <a:lnTo>
                    <a:pt x="10579" y="16884"/>
                  </a:lnTo>
                  <a:cubicBezTo>
                    <a:pt x="10839" y="17035"/>
                    <a:pt x="11168" y="17117"/>
                    <a:pt x="11481" y="17117"/>
                  </a:cubicBezTo>
                  <a:cubicBezTo>
                    <a:pt x="11727" y="17117"/>
                    <a:pt x="11963" y="17066"/>
                    <a:pt x="12146" y="16958"/>
                  </a:cubicBezTo>
                  <a:lnTo>
                    <a:pt x="29508" y="6942"/>
                  </a:lnTo>
                  <a:cubicBezTo>
                    <a:pt x="29900" y="6697"/>
                    <a:pt x="29851" y="6306"/>
                    <a:pt x="29386" y="6036"/>
                  </a:cubicBezTo>
                  <a:lnTo>
                    <a:pt x="19346" y="233"/>
                  </a:lnTo>
                  <a:cubicBezTo>
                    <a:pt x="19086" y="82"/>
                    <a:pt x="18749" y="0"/>
                    <a:pt x="18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8"/>
            <p:cNvSpPr/>
            <p:nvPr/>
          </p:nvSpPr>
          <p:spPr>
            <a:xfrm>
              <a:off x="3650500" y="1688475"/>
              <a:ext cx="194725" cy="112075"/>
            </a:xfrm>
            <a:custGeom>
              <a:avLst/>
              <a:gdLst/>
              <a:ahLst/>
              <a:cxnLst/>
              <a:rect l="l" t="t" r="r" b="b"/>
              <a:pathLst>
                <a:path w="7789" h="4483" extrusionOk="0">
                  <a:moveTo>
                    <a:pt x="1152" y="1"/>
                  </a:moveTo>
                  <a:lnTo>
                    <a:pt x="1" y="638"/>
                  </a:lnTo>
                  <a:lnTo>
                    <a:pt x="6637" y="4482"/>
                  </a:lnTo>
                  <a:lnTo>
                    <a:pt x="7788" y="382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8"/>
            <p:cNvSpPr/>
            <p:nvPr/>
          </p:nvSpPr>
          <p:spPr>
            <a:xfrm>
              <a:off x="3589300" y="1723375"/>
              <a:ext cx="194700" cy="112675"/>
            </a:xfrm>
            <a:custGeom>
              <a:avLst/>
              <a:gdLst/>
              <a:ahLst/>
              <a:cxnLst/>
              <a:rect l="l" t="t" r="r" b="b"/>
              <a:pathLst>
                <a:path w="7788" h="4507" extrusionOk="0">
                  <a:moveTo>
                    <a:pt x="1151" y="1"/>
                  </a:moveTo>
                  <a:lnTo>
                    <a:pt x="0" y="662"/>
                  </a:lnTo>
                  <a:lnTo>
                    <a:pt x="6661" y="4507"/>
                  </a:lnTo>
                  <a:lnTo>
                    <a:pt x="7787" y="3845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8"/>
            <p:cNvSpPr/>
            <p:nvPr/>
          </p:nvSpPr>
          <p:spPr>
            <a:xfrm>
              <a:off x="3528075" y="1758900"/>
              <a:ext cx="194700" cy="112050"/>
            </a:xfrm>
            <a:custGeom>
              <a:avLst/>
              <a:gdLst/>
              <a:ahLst/>
              <a:cxnLst/>
              <a:rect l="l" t="t" r="r" b="b"/>
              <a:pathLst>
                <a:path w="7788" h="4482" extrusionOk="0">
                  <a:moveTo>
                    <a:pt x="1151" y="0"/>
                  </a:moveTo>
                  <a:lnTo>
                    <a:pt x="0" y="661"/>
                  </a:lnTo>
                  <a:lnTo>
                    <a:pt x="6661" y="4481"/>
                  </a:lnTo>
                  <a:lnTo>
                    <a:pt x="7787" y="3845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8"/>
            <p:cNvSpPr/>
            <p:nvPr/>
          </p:nvSpPr>
          <p:spPr>
            <a:xfrm>
              <a:off x="3467450" y="1793775"/>
              <a:ext cx="194725" cy="112675"/>
            </a:xfrm>
            <a:custGeom>
              <a:avLst/>
              <a:gdLst/>
              <a:ahLst/>
              <a:cxnLst/>
              <a:rect l="l" t="t" r="r" b="b"/>
              <a:pathLst>
                <a:path w="7789" h="4507" extrusionOk="0">
                  <a:moveTo>
                    <a:pt x="1127" y="1"/>
                  </a:moveTo>
                  <a:lnTo>
                    <a:pt x="1" y="662"/>
                  </a:lnTo>
                  <a:lnTo>
                    <a:pt x="6637" y="4507"/>
                  </a:lnTo>
                  <a:lnTo>
                    <a:pt x="7788" y="3845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8"/>
            <p:cNvSpPr/>
            <p:nvPr/>
          </p:nvSpPr>
          <p:spPr>
            <a:xfrm>
              <a:off x="3406250" y="1829300"/>
              <a:ext cx="194700" cy="112650"/>
            </a:xfrm>
            <a:custGeom>
              <a:avLst/>
              <a:gdLst/>
              <a:ahLst/>
              <a:cxnLst/>
              <a:rect l="l" t="t" r="r" b="b"/>
              <a:pathLst>
                <a:path w="7788" h="4506" extrusionOk="0">
                  <a:moveTo>
                    <a:pt x="1127" y="0"/>
                  </a:moveTo>
                  <a:lnTo>
                    <a:pt x="0" y="661"/>
                  </a:lnTo>
                  <a:lnTo>
                    <a:pt x="6636" y="4506"/>
                  </a:lnTo>
                  <a:lnTo>
                    <a:pt x="7787" y="384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8"/>
            <p:cNvSpPr/>
            <p:nvPr/>
          </p:nvSpPr>
          <p:spPr>
            <a:xfrm>
              <a:off x="3650500" y="1688475"/>
              <a:ext cx="69825" cy="40450"/>
            </a:xfrm>
            <a:custGeom>
              <a:avLst/>
              <a:gdLst/>
              <a:ahLst/>
              <a:cxnLst/>
              <a:rect l="l" t="t" r="r" b="b"/>
              <a:pathLst>
                <a:path w="2793" h="1618" extrusionOk="0">
                  <a:moveTo>
                    <a:pt x="1152" y="1"/>
                  </a:moveTo>
                  <a:lnTo>
                    <a:pt x="1" y="638"/>
                  </a:lnTo>
                  <a:lnTo>
                    <a:pt x="1666" y="1617"/>
                  </a:lnTo>
                  <a:lnTo>
                    <a:pt x="2793" y="956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8"/>
            <p:cNvSpPr/>
            <p:nvPr/>
          </p:nvSpPr>
          <p:spPr>
            <a:xfrm>
              <a:off x="3589300" y="1723375"/>
              <a:ext cx="125525" cy="72275"/>
            </a:xfrm>
            <a:custGeom>
              <a:avLst/>
              <a:gdLst/>
              <a:ahLst/>
              <a:cxnLst/>
              <a:rect l="l" t="t" r="r" b="b"/>
              <a:pathLst>
                <a:path w="5021" h="2891" extrusionOk="0">
                  <a:moveTo>
                    <a:pt x="1151" y="1"/>
                  </a:moveTo>
                  <a:lnTo>
                    <a:pt x="0" y="662"/>
                  </a:lnTo>
                  <a:lnTo>
                    <a:pt x="3869" y="2890"/>
                  </a:lnTo>
                  <a:lnTo>
                    <a:pt x="5020" y="2254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8"/>
            <p:cNvSpPr/>
            <p:nvPr/>
          </p:nvSpPr>
          <p:spPr>
            <a:xfrm>
              <a:off x="3528075" y="1758900"/>
              <a:ext cx="99200" cy="56950"/>
            </a:xfrm>
            <a:custGeom>
              <a:avLst/>
              <a:gdLst/>
              <a:ahLst/>
              <a:cxnLst/>
              <a:rect l="l" t="t" r="r" b="b"/>
              <a:pathLst>
                <a:path w="3968" h="2278" extrusionOk="0">
                  <a:moveTo>
                    <a:pt x="1151" y="0"/>
                  </a:moveTo>
                  <a:lnTo>
                    <a:pt x="0" y="661"/>
                  </a:lnTo>
                  <a:lnTo>
                    <a:pt x="2841" y="2277"/>
                  </a:lnTo>
                  <a:lnTo>
                    <a:pt x="3967" y="161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8"/>
            <p:cNvSpPr/>
            <p:nvPr/>
          </p:nvSpPr>
          <p:spPr>
            <a:xfrm>
              <a:off x="3467450" y="1793775"/>
              <a:ext cx="148200" cy="85750"/>
            </a:xfrm>
            <a:custGeom>
              <a:avLst/>
              <a:gdLst/>
              <a:ahLst/>
              <a:cxnLst/>
              <a:rect l="l" t="t" r="r" b="b"/>
              <a:pathLst>
                <a:path w="5928" h="3430" extrusionOk="0">
                  <a:moveTo>
                    <a:pt x="1127" y="1"/>
                  </a:moveTo>
                  <a:lnTo>
                    <a:pt x="1" y="662"/>
                  </a:lnTo>
                  <a:lnTo>
                    <a:pt x="4801" y="3429"/>
                  </a:lnTo>
                  <a:lnTo>
                    <a:pt x="5927" y="2768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8"/>
            <p:cNvSpPr/>
            <p:nvPr/>
          </p:nvSpPr>
          <p:spPr>
            <a:xfrm>
              <a:off x="3406250" y="1829300"/>
              <a:ext cx="169600" cy="97975"/>
            </a:xfrm>
            <a:custGeom>
              <a:avLst/>
              <a:gdLst/>
              <a:ahLst/>
              <a:cxnLst/>
              <a:rect l="l" t="t" r="r" b="b"/>
              <a:pathLst>
                <a:path w="6784" h="3919" extrusionOk="0">
                  <a:moveTo>
                    <a:pt x="1127" y="0"/>
                  </a:moveTo>
                  <a:lnTo>
                    <a:pt x="0" y="661"/>
                  </a:lnTo>
                  <a:lnTo>
                    <a:pt x="5657" y="3918"/>
                  </a:lnTo>
                  <a:lnTo>
                    <a:pt x="6783" y="3257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8"/>
            <p:cNvSpPr/>
            <p:nvPr/>
          </p:nvSpPr>
          <p:spPr>
            <a:xfrm>
              <a:off x="3440525" y="1950500"/>
              <a:ext cx="104100" cy="60650"/>
            </a:xfrm>
            <a:custGeom>
              <a:avLst/>
              <a:gdLst/>
              <a:ahLst/>
              <a:cxnLst/>
              <a:rect l="l" t="t" r="r" b="b"/>
              <a:pathLst>
                <a:path w="4164" h="2426" extrusionOk="0">
                  <a:moveTo>
                    <a:pt x="3698" y="1"/>
                  </a:moveTo>
                  <a:lnTo>
                    <a:pt x="1" y="2131"/>
                  </a:lnTo>
                  <a:lnTo>
                    <a:pt x="466" y="2425"/>
                  </a:lnTo>
                  <a:lnTo>
                    <a:pt x="4163" y="295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8"/>
            <p:cNvSpPr/>
            <p:nvPr/>
          </p:nvSpPr>
          <p:spPr>
            <a:xfrm>
              <a:off x="3412975" y="19346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3674" y="0"/>
                  </a:moveTo>
                  <a:lnTo>
                    <a:pt x="1" y="2130"/>
                  </a:lnTo>
                  <a:lnTo>
                    <a:pt x="466" y="2424"/>
                  </a:lnTo>
                  <a:lnTo>
                    <a:pt x="4164" y="294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8"/>
            <p:cNvSpPr/>
            <p:nvPr/>
          </p:nvSpPr>
          <p:spPr>
            <a:xfrm>
              <a:off x="3384825" y="1918675"/>
              <a:ext cx="104700" cy="60625"/>
            </a:xfrm>
            <a:custGeom>
              <a:avLst/>
              <a:gdLst/>
              <a:ahLst/>
              <a:cxnLst/>
              <a:rect l="l" t="t" r="r" b="b"/>
              <a:pathLst>
                <a:path w="4188" h="2425" extrusionOk="0">
                  <a:moveTo>
                    <a:pt x="3698" y="0"/>
                  </a:moveTo>
                  <a:lnTo>
                    <a:pt x="0" y="2131"/>
                  </a:lnTo>
                  <a:lnTo>
                    <a:pt x="490" y="2425"/>
                  </a:lnTo>
                  <a:lnTo>
                    <a:pt x="4188" y="270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8"/>
            <p:cNvSpPr/>
            <p:nvPr/>
          </p:nvSpPr>
          <p:spPr>
            <a:xfrm>
              <a:off x="3357275" y="1902750"/>
              <a:ext cx="104700" cy="60025"/>
            </a:xfrm>
            <a:custGeom>
              <a:avLst/>
              <a:gdLst/>
              <a:ahLst/>
              <a:cxnLst/>
              <a:rect l="l" t="t" r="r" b="b"/>
              <a:pathLst>
                <a:path w="4188" h="2401" extrusionOk="0">
                  <a:moveTo>
                    <a:pt x="3698" y="1"/>
                  </a:moveTo>
                  <a:lnTo>
                    <a:pt x="0" y="2131"/>
                  </a:lnTo>
                  <a:lnTo>
                    <a:pt x="490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8"/>
            <p:cNvSpPr/>
            <p:nvPr/>
          </p:nvSpPr>
          <p:spPr>
            <a:xfrm>
              <a:off x="3329725" y="1886850"/>
              <a:ext cx="104100" cy="60000"/>
            </a:xfrm>
            <a:custGeom>
              <a:avLst/>
              <a:gdLst/>
              <a:ahLst/>
              <a:cxnLst/>
              <a:rect l="l" t="t" r="r" b="b"/>
              <a:pathLst>
                <a:path w="4164" h="2400" extrusionOk="0">
                  <a:moveTo>
                    <a:pt x="3698" y="0"/>
                  </a:moveTo>
                  <a:lnTo>
                    <a:pt x="0" y="2130"/>
                  </a:lnTo>
                  <a:lnTo>
                    <a:pt x="465" y="2400"/>
                  </a:lnTo>
                  <a:lnTo>
                    <a:pt x="4163" y="269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8"/>
            <p:cNvSpPr/>
            <p:nvPr/>
          </p:nvSpPr>
          <p:spPr>
            <a:xfrm>
              <a:off x="3302175" y="1870925"/>
              <a:ext cx="104100" cy="60025"/>
            </a:xfrm>
            <a:custGeom>
              <a:avLst/>
              <a:gdLst/>
              <a:ahLst/>
              <a:cxnLst/>
              <a:rect l="l" t="t" r="r" b="b"/>
              <a:pathLst>
                <a:path w="4164" h="2401" extrusionOk="0">
                  <a:moveTo>
                    <a:pt x="3673" y="0"/>
                  </a:moveTo>
                  <a:lnTo>
                    <a:pt x="0" y="2131"/>
                  </a:lnTo>
                  <a:lnTo>
                    <a:pt x="466" y="2400"/>
                  </a:lnTo>
                  <a:lnTo>
                    <a:pt x="4163" y="270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8"/>
            <p:cNvSpPr/>
            <p:nvPr/>
          </p:nvSpPr>
          <p:spPr>
            <a:xfrm>
              <a:off x="3274625" y="1838475"/>
              <a:ext cx="76550" cy="44100"/>
            </a:xfrm>
            <a:custGeom>
              <a:avLst/>
              <a:gdLst/>
              <a:ahLst/>
              <a:cxnLst/>
              <a:rect l="l" t="t" r="r" b="b"/>
              <a:pathLst>
                <a:path w="3062" h="1764" extrusionOk="0">
                  <a:moveTo>
                    <a:pt x="2572" y="0"/>
                  </a:moveTo>
                  <a:lnTo>
                    <a:pt x="0" y="1494"/>
                  </a:lnTo>
                  <a:lnTo>
                    <a:pt x="466" y="1764"/>
                  </a:lnTo>
                  <a:lnTo>
                    <a:pt x="3061" y="294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8"/>
            <p:cNvSpPr/>
            <p:nvPr/>
          </p:nvSpPr>
          <p:spPr>
            <a:xfrm>
              <a:off x="3274000" y="1855000"/>
              <a:ext cx="104725" cy="60025"/>
            </a:xfrm>
            <a:custGeom>
              <a:avLst/>
              <a:gdLst/>
              <a:ahLst/>
              <a:cxnLst/>
              <a:rect l="l" t="t" r="r" b="b"/>
              <a:pathLst>
                <a:path w="4189" h="2401" extrusionOk="0">
                  <a:moveTo>
                    <a:pt x="3698" y="1"/>
                  </a:moveTo>
                  <a:lnTo>
                    <a:pt x="1" y="2131"/>
                  </a:lnTo>
                  <a:lnTo>
                    <a:pt x="491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8"/>
            <p:cNvSpPr/>
            <p:nvPr/>
          </p:nvSpPr>
          <p:spPr>
            <a:xfrm>
              <a:off x="3376850" y="1671350"/>
              <a:ext cx="285325" cy="164700"/>
            </a:xfrm>
            <a:custGeom>
              <a:avLst/>
              <a:gdLst/>
              <a:ahLst/>
              <a:cxnLst/>
              <a:rect l="l" t="t" r="r" b="b"/>
              <a:pathLst>
                <a:path w="11413" h="6588" extrusionOk="0">
                  <a:moveTo>
                    <a:pt x="10922" y="0"/>
                  </a:moveTo>
                  <a:lnTo>
                    <a:pt x="1" y="6294"/>
                  </a:lnTo>
                  <a:lnTo>
                    <a:pt x="491" y="6588"/>
                  </a:lnTo>
                  <a:lnTo>
                    <a:pt x="11412" y="294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8"/>
            <p:cNvSpPr/>
            <p:nvPr/>
          </p:nvSpPr>
          <p:spPr>
            <a:xfrm>
              <a:off x="3636425" y="1899700"/>
              <a:ext cx="304900" cy="175725"/>
            </a:xfrm>
            <a:custGeom>
              <a:avLst/>
              <a:gdLst/>
              <a:ahLst/>
              <a:cxnLst/>
              <a:rect l="l" t="t" r="r" b="b"/>
              <a:pathLst>
                <a:path w="12196" h="7029" extrusionOk="0">
                  <a:moveTo>
                    <a:pt x="7763" y="0"/>
                  </a:moveTo>
                  <a:lnTo>
                    <a:pt x="1" y="4482"/>
                  </a:lnTo>
                  <a:lnTo>
                    <a:pt x="4409" y="7028"/>
                  </a:lnTo>
                  <a:lnTo>
                    <a:pt x="12196" y="254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8"/>
            <p:cNvSpPr/>
            <p:nvPr/>
          </p:nvSpPr>
          <p:spPr>
            <a:xfrm>
              <a:off x="3746625" y="1963350"/>
              <a:ext cx="194700" cy="112075"/>
            </a:xfrm>
            <a:custGeom>
              <a:avLst/>
              <a:gdLst/>
              <a:ahLst/>
              <a:cxnLst/>
              <a:rect l="l" t="t" r="r" b="b"/>
              <a:pathLst>
                <a:path w="7788" h="4483" extrusionOk="0">
                  <a:moveTo>
                    <a:pt x="7788" y="1"/>
                  </a:moveTo>
                  <a:lnTo>
                    <a:pt x="858" y="515"/>
                  </a:lnTo>
                  <a:lnTo>
                    <a:pt x="1" y="4482"/>
                  </a:lnTo>
                  <a:lnTo>
                    <a:pt x="7788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8"/>
            <p:cNvSpPr/>
            <p:nvPr/>
          </p:nvSpPr>
          <p:spPr>
            <a:xfrm>
              <a:off x="3636425" y="1899700"/>
              <a:ext cx="194100" cy="112050"/>
            </a:xfrm>
            <a:custGeom>
              <a:avLst/>
              <a:gdLst/>
              <a:ahLst/>
              <a:cxnLst/>
              <a:rect l="l" t="t" r="r" b="b"/>
              <a:pathLst>
                <a:path w="7764" h="4482" extrusionOk="0">
                  <a:moveTo>
                    <a:pt x="7763" y="0"/>
                  </a:moveTo>
                  <a:lnTo>
                    <a:pt x="1" y="4482"/>
                  </a:lnTo>
                  <a:lnTo>
                    <a:pt x="6882" y="396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8"/>
            <p:cNvSpPr/>
            <p:nvPr/>
          </p:nvSpPr>
          <p:spPr>
            <a:xfrm>
              <a:off x="4286575" y="2159875"/>
              <a:ext cx="759775" cy="438350"/>
            </a:xfrm>
            <a:custGeom>
              <a:avLst/>
              <a:gdLst/>
              <a:ahLst/>
              <a:cxnLst/>
              <a:rect l="l" t="t" r="r" b="b"/>
              <a:pathLst>
                <a:path w="30391" h="17534" extrusionOk="0">
                  <a:moveTo>
                    <a:pt x="16947" y="1"/>
                  </a:moveTo>
                  <a:lnTo>
                    <a:pt x="1" y="9796"/>
                  </a:lnTo>
                  <a:lnTo>
                    <a:pt x="13420" y="17534"/>
                  </a:lnTo>
                  <a:lnTo>
                    <a:pt x="30390" y="7763"/>
                  </a:lnTo>
                  <a:lnTo>
                    <a:pt x="16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8"/>
            <p:cNvSpPr/>
            <p:nvPr/>
          </p:nvSpPr>
          <p:spPr>
            <a:xfrm>
              <a:off x="4619625" y="24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8"/>
            <p:cNvSpPr/>
            <p:nvPr/>
          </p:nvSpPr>
          <p:spPr>
            <a:xfrm>
              <a:off x="4523500" y="2332525"/>
              <a:ext cx="96150" cy="74100"/>
            </a:xfrm>
            <a:custGeom>
              <a:avLst/>
              <a:gdLst/>
              <a:ahLst/>
              <a:cxnLst/>
              <a:rect l="l" t="t" r="r" b="b"/>
              <a:pathLst>
                <a:path w="3846" h="2964" extrusionOk="0">
                  <a:moveTo>
                    <a:pt x="1984" y="0"/>
                  </a:moveTo>
                  <a:cubicBezTo>
                    <a:pt x="1250" y="147"/>
                    <a:pt x="564" y="392"/>
                    <a:pt x="1" y="735"/>
                  </a:cubicBezTo>
                  <a:lnTo>
                    <a:pt x="3845" y="296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8"/>
            <p:cNvSpPr/>
            <p:nvPr/>
          </p:nvSpPr>
          <p:spPr>
            <a:xfrm>
              <a:off x="4573100" y="2328000"/>
              <a:ext cx="142650" cy="78625"/>
            </a:xfrm>
            <a:custGeom>
              <a:avLst/>
              <a:gdLst/>
              <a:ahLst/>
              <a:cxnLst/>
              <a:rect l="l" t="t" r="r" b="b"/>
              <a:pathLst>
                <a:path w="5706" h="3145" extrusionOk="0">
                  <a:moveTo>
                    <a:pt x="1846" y="0"/>
                  </a:moveTo>
                  <a:cubicBezTo>
                    <a:pt x="1221" y="0"/>
                    <a:pt x="595" y="61"/>
                    <a:pt x="0" y="181"/>
                  </a:cubicBezTo>
                  <a:lnTo>
                    <a:pt x="1861" y="3144"/>
                  </a:lnTo>
                  <a:lnTo>
                    <a:pt x="5706" y="916"/>
                  </a:lnTo>
                  <a:cubicBezTo>
                    <a:pt x="4655" y="305"/>
                    <a:pt x="3252" y="0"/>
                    <a:pt x="1846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8"/>
            <p:cNvSpPr/>
            <p:nvPr/>
          </p:nvSpPr>
          <p:spPr>
            <a:xfrm>
              <a:off x="4479425" y="2396175"/>
              <a:ext cx="140225" cy="65550"/>
            </a:xfrm>
            <a:custGeom>
              <a:avLst/>
              <a:gdLst/>
              <a:ahLst/>
              <a:cxnLst/>
              <a:rect l="l" t="t" r="r" b="b"/>
              <a:pathLst>
                <a:path w="5609" h="26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" y="980"/>
                    <a:pt x="564" y="1935"/>
                    <a:pt x="1764" y="2621"/>
                  </a:cubicBezTo>
                  <a:lnTo>
                    <a:pt x="5608" y="417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8"/>
            <p:cNvSpPr/>
            <p:nvPr/>
          </p:nvSpPr>
          <p:spPr>
            <a:xfrm>
              <a:off x="4619625" y="2350875"/>
              <a:ext cx="149400" cy="129200"/>
            </a:xfrm>
            <a:custGeom>
              <a:avLst/>
              <a:gdLst/>
              <a:ahLst/>
              <a:cxnLst/>
              <a:rect l="l" t="t" r="r" b="b"/>
              <a:pathLst>
                <a:path w="5976" h="5168" extrusionOk="0">
                  <a:moveTo>
                    <a:pt x="3845" y="1"/>
                  </a:moveTo>
                  <a:lnTo>
                    <a:pt x="0" y="2229"/>
                  </a:lnTo>
                  <a:lnTo>
                    <a:pt x="1861" y="5168"/>
                  </a:lnTo>
                  <a:cubicBezTo>
                    <a:pt x="2596" y="5021"/>
                    <a:pt x="3282" y="4776"/>
                    <a:pt x="3845" y="4433"/>
                  </a:cubicBezTo>
                  <a:cubicBezTo>
                    <a:pt x="5975" y="3233"/>
                    <a:pt x="5975" y="1225"/>
                    <a:pt x="3845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8"/>
            <p:cNvSpPr/>
            <p:nvPr/>
          </p:nvSpPr>
          <p:spPr>
            <a:xfrm>
              <a:off x="4523500" y="2406600"/>
              <a:ext cx="142675" cy="78000"/>
            </a:xfrm>
            <a:custGeom>
              <a:avLst/>
              <a:gdLst/>
              <a:ahLst/>
              <a:cxnLst/>
              <a:rect l="l" t="t" r="r" b="b"/>
              <a:pathLst>
                <a:path w="5707" h="3120" extrusionOk="0">
                  <a:moveTo>
                    <a:pt x="3845" y="0"/>
                  </a:moveTo>
                  <a:lnTo>
                    <a:pt x="1" y="2204"/>
                  </a:lnTo>
                  <a:cubicBezTo>
                    <a:pt x="1052" y="2814"/>
                    <a:pt x="2455" y="3120"/>
                    <a:pt x="3861" y="3120"/>
                  </a:cubicBezTo>
                  <a:cubicBezTo>
                    <a:pt x="4486" y="3120"/>
                    <a:pt x="5111" y="3059"/>
                    <a:pt x="5706" y="2939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8"/>
            <p:cNvSpPr/>
            <p:nvPr/>
          </p:nvSpPr>
          <p:spPr>
            <a:xfrm>
              <a:off x="4636150" y="2244325"/>
              <a:ext cx="261425" cy="153725"/>
            </a:xfrm>
            <a:custGeom>
              <a:avLst/>
              <a:gdLst/>
              <a:ahLst/>
              <a:cxnLst/>
              <a:rect l="l" t="t" r="r" b="b"/>
              <a:pathLst>
                <a:path w="10457" h="6149" extrusionOk="0">
                  <a:moveTo>
                    <a:pt x="186" y="1"/>
                  </a:moveTo>
                  <a:cubicBezTo>
                    <a:pt x="133" y="1"/>
                    <a:pt x="81" y="28"/>
                    <a:pt x="49" y="75"/>
                  </a:cubicBezTo>
                  <a:cubicBezTo>
                    <a:pt x="1" y="149"/>
                    <a:pt x="25" y="247"/>
                    <a:pt x="98" y="296"/>
                  </a:cubicBezTo>
                  <a:lnTo>
                    <a:pt x="10212" y="6124"/>
                  </a:lnTo>
                  <a:cubicBezTo>
                    <a:pt x="10236" y="6148"/>
                    <a:pt x="10261" y="6148"/>
                    <a:pt x="10285" y="6148"/>
                  </a:cubicBezTo>
                  <a:cubicBezTo>
                    <a:pt x="10334" y="6148"/>
                    <a:pt x="10383" y="6124"/>
                    <a:pt x="10408" y="6075"/>
                  </a:cubicBezTo>
                  <a:cubicBezTo>
                    <a:pt x="10457" y="6001"/>
                    <a:pt x="10432" y="5903"/>
                    <a:pt x="10359" y="5855"/>
                  </a:cubicBezTo>
                  <a:lnTo>
                    <a:pt x="270" y="26"/>
                  </a:lnTo>
                  <a:cubicBezTo>
                    <a:pt x="244" y="9"/>
                    <a:pt x="215" y="1"/>
                    <a:pt x="186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8"/>
            <p:cNvSpPr/>
            <p:nvPr/>
          </p:nvSpPr>
          <p:spPr>
            <a:xfrm>
              <a:off x="4666150" y="2227200"/>
              <a:ext cx="261425" cy="153700"/>
            </a:xfrm>
            <a:custGeom>
              <a:avLst/>
              <a:gdLst/>
              <a:ahLst/>
              <a:cxnLst/>
              <a:rect l="l" t="t" r="r" b="b"/>
              <a:pathLst>
                <a:path w="10457" h="6148" extrusionOk="0">
                  <a:moveTo>
                    <a:pt x="161" y="0"/>
                  </a:moveTo>
                  <a:cubicBezTo>
                    <a:pt x="109" y="0"/>
                    <a:pt x="57" y="27"/>
                    <a:pt x="25" y="75"/>
                  </a:cubicBezTo>
                  <a:cubicBezTo>
                    <a:pt x="0" y="148"/>
                    <a:pt x="25" y="246"/>
                    <a:pt x="98" y="295"/>
                  </a:cubicBezTo>
                  <a:lnTo>
                    <a:pt x="10187" y="6123"/>
                  </a:lnTo>
                  <a:cubicBezTo>
                    <a:pt x="10212" y="6148"/>
                    <a:pt x="10236" y="6148"/>
                    <a:pt x="10261" y="6148"/>
                  </a:cubicBezTo>
                  <a:cubicBezTo>
                    <a:pt x="10334" y="6148"/>
                    <a:pt x="10383" y="6123"/>
                    <a:pt x="10408" y="6074"/>
                  </a:cubicBezTo>
                  <a:cubicBezTo>
                    <a:pt x="10457" y="6001"/>
                    <a:pt x="10432" y="5903"/>
                    <a:pt x="10359" y="5854"/>
                  </a:cubicBezTo>
                  <a:lnTo>
                    <a:pt x="245" y="26"/>
                  </a:lnTo>
                  <a:cubicBezTo>
                    <a:pt x="219" y="8"/>
                    <a:pt x="190" y="0"/>
                    <a:pt x="161" y="0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8"/>
            <p:cNvSpPr/>
            <p:nvPr/>
          </p:nvSpPr>
          <p:spPr>
            <a:xfrm>
              <a:off x="4695525" y="2210050"/>
              <a:ext cx="261450" cy="153725"/>
            </a:xfrm>
            <a:custGeom>
              <a:avLst/>
              <a:gdLst/>
              <a:ahLst/>
              <a:cxnLst/>
              <a:rect l="l" t="t" r="r" b="b"/>
              <a:pathLst>
                <a:path w="10458" h="6149" extrusionOk="0">
                  <a:moveTo>
                    <a:pt x="169" y="1"/>
                  </a:moveTo>
                  <a:cubicBezTo>
                    <a:pt x="123" y="1"/>
                    <a:pt x="81" y="28"/>
                    <a:pt x="50" y="75"/>
                  </a:cubicBezTo>
                  <a:cubicBezTo>
                    <a:pt x="1" y="149"/>
                    <a:pt x="25" y="246"/>
                    <a:pt x="99" y="295"/>
                  </a:cubicBezTo>
                  <a:lnTo>
                    <a:pt x="10212" y="6124"/>
                  </a:lnTo>
                  <a:cubicBezTo>
                    <a:pt x="10237" y="6148"/>
                    <a:pt x="10261" y="6148"/>
                    <a:pt x="10286" y="6148"/>
                  </a:cubicBezTo>
                  <a:cubicBezTo>
                    <a:pt x="10335" y="6148"/>
                    <a:pt x="10384" y="6124"/>
                    <a:pt x="10408" y="6075"/>
                  </a:cubicBezTo>
                  <a:cubicBezTo>
                    <a:pt x="10457" y="6001"/>
                    <a:pt x="10433" y="5903"/>
                    <a:pt x="10359" y="5854"/>
                  </a:cubicBezTo>
                  <a:lnTo>
                    <a:pt x="246" y="26"/>
                  </a:lnTo>
                  <a:cubicBezTo>
                    <a:pt x="220" y="9"/>
                    <a:pt x="194" y="1"/>
                    <a:pt x="169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8"/>
            <p:cNvSpPr/>
            <p:nvPr/>
          </p:nvSpPr>
          <p:spPr>
            <a:xfrm>
              <a:off x="4965525" y="2614750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4" y="0"/>
                  </a:moveTo>
                  <a:lnTo>
                    <a:pt x="514" y="14"/>
                  </a:lnTo>
                  <a:lnTo>
                    <a:pt x="514" y="14"/>
                  </a:lnTo>
                  <a:cubicBezTo>
                    <a:pt x="514" y="9"/>
                    <a:pt x="514" y="5"/>
                    <a:pt x="514" y="0"/>
                  </a:cubicBezTo>
                  <a:close/>
                  <a:moveTo>
                    <a:pt x="514" y="14"/>
                  </a:moveTo>
                  <a:cubicBezTo>
                    <a:pt x="508" y="254"/>
                    <a:pt x="337" y="494"/>
                    <a:pt x="25" y="686"/>
                  </a:cubicBezTo>
                  <a:lnTo>
                    <a:pt x="0" y="2571"/>
                  </a:lnTo>
                  <a:cubicBezTo>
                    <a:pt x="343" y="2375"/>
                    <a:pt x="490" y="2131"/>
                    <a:pt x="490" y="1861"/>
                  </a:cubicBezTo>
                  <a:lnTo>
                    <a:pt x="514" y="14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8"/>
            <p:cNvSpPr/>
            <p:nvPr/>
          </p:nvSpPr>
          <p:spPr>
            <a:xfrm>
              <a:off x="4503925" y="2614125"/>
              <a:ext cx="12875" cy="64925"/>
            </a:xfrm>
            <a:custGeom>
              <a:avLst/>
              <a:gdLst/>
              <a:ahLst/>
              <a:cxnLst/>
              <a:rect l="l" t="t" r="r" b="b"/>
              <a:pathLst>
                <a:path w="515" h="2597" extrusionOk="0">
                  <a:moveTo>
                    <a:pt x="25" y="1"/>
                  </a:moveTo>
                  <a:lnTo>
                    <a:pt x="25" y="1"/>
                  </a:lnTo>
                  <a:cubicBezTo>
                    <a:pt x="22" y="30"/>
                    <a:pt x="22" y="58"/>
                    <a:pt x="23" y="87"/>
                  </a:cubicBezTo>
                  <a:lnTo>
                    <a:pt x="23" y="87"/>
                  </a:lnTo>
                  <a:lnTo>
                    <a:pt x="25" y="1"/>
                  </a:lnTo>
                  <a:close/>
                  <a:moveTo>
                    <a:pt x="23" y="87"/>
                  </a:moveTo>
                  <a:lnTo>
                    <a:pt x="0" y="1886"/>
                  </a:lnTo>
                  <a:cubicBezTo>
                    <a:pt x="0" y="2131"/>
                    <a:pt x="172" y="2400"/>
                    <a:pt x="514" y="2596"/>
                  </a:cubicBezTo>
                  <a:lnTo>
                    <a:pt x="514" y="711"/>
                  </a:lnTo>
                  <a:cubicBezTo>
                    <a:pt x="208" y="536"/>
                    <a:pt x="39" y="322"/>
                    <a:pt x="23" y="87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8"/>
            <p:cNvSpPr/>
            <p:nvPr/>
          </p:nvSpPr>
          <p:spPr>
            <a:xfrm>
              <a:off x="4772050" y="2631875"/>
              <a:ext cx="194100" cy="159825"/>
            </a:xfrm>
            <a:custGeom>
              <a:avLst/>
              <a:gdLst/>
              <a:ahLst/>
              <a:cxnLst/>
              <a:rect l="l" t="t" r="r" b="b"/>
              <a:pathLst>
                <a:path w="7764" h="6393" extrusionOk="0">
                  <a:moveTo>
                    <a:pt x="7764" y="1"/>
                  </a:moveTo>
                  <a:lnTo>
                    <a:pt x="1" y="4506"/>
                  </a:lnTo>
                  <a:lnTo>
                    <a:pt x="1" y="6392"/>
                  </a:lnTo>
                  <a:lnTo>
                    <a:pt x="7739" y="1886"/>
                  </a:lnTo>
                  <a:lnTo>
                    <a:pt x="7764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8"/>
            <p:cNvSpPr/>
            <p:nvPr/>
          </p:nvSpPr>
          <p:spPr>
            <a:xfrm>
              <a:off x="4516775" y="2631875"/>
              <a:ext cx="195325" cy="159825"/>
            </a:xfrm>
            <a:custGeom>
              <a:avLst/>
              <a:gdLst/>
              <a:ahLst/>
              <a:cxnLst/>
              <a:rect l="l" t="t" r="r" b="b"/>
              <a:pathLst>
                <a:path w="7813" h="6393" extrusionOk="0">
                  <a:moveTo>
                    <a:pt x="0" y="1"/>
                  </a:moveTo>
                  <a:lnTo>
                    <a:pt x="0" y="1886"/>
                  </a:lnTo>
                  <a:lnTo>
                    <a:pt x="7812" y="6392"/>
                  </a:lnTo>
                  <a:lnTo>
                    <a:pt x="7812" y="45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8"/>
            <p:cNvSpPr/>
            <p:nvPr/>
          </p:nvSpPr>
          <p:spPr>
            <a:xfrm>
              <a:off x="4712075" y="2744525"/>
              <a:ext cx="60000" cy="53900"/>
            </a:xfrm>
            <a:custGeom>
              <a:avLst/>
              <a:gdLst/>
              <a:ahLst/>
              <a:cxnLst/>
              <a:rect l="l" t="t" r="r" b="b"/>
              <a:pathLst>
                <a:path w="2400" h="2156" extrusionOk="0">
                  <a:moveTo>
                    <a:pt x="0" y="0"/>
                  </a:moveTo>
                  <a:lnTo>
                    <a:pt x="0" y="1886"/>
                  </a:lnTo>
                  <a:cubicBezTo>
                    <a:pt x="318" y="2082"/>
                    <a:pt x="759" y="2155"/>
                    <a:pt x="1200" y="2155"/>
                  </a:cubicBezTo>
                  <a:cubicBezTo>
                    <a:pt x="1616" y="2155"/>
                    <a:pt x="2057" y="2082"/>
                    <a:pt x="2400" y="1886"/>
                  </a:cubicBezTo>
                  <a:lnTo>
                    <a:pt x="2400" y="0"/>
                  </a:lnTo>
                  <a:cubicBezTo>
                    <a:pt x="2057" y="196"/>
                    <a:pt x="1616" y="294"/>
                    <a:pt x="1200" y="294"/>
                  </a:cubicBezTo>
                  <a:cubicBezTo>
                    <a:pt x="759" y="294"/>
                    <a:pt x="318" y="196"/>
                    <a:pt x="0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8"/>
            <p:cNvSpPr/>
            <p:nvPr/>
          </p:nvSpPr>
          <p:spPr>
            <a:xfrm>
              <a:off x="4500250" y="2477000"/>
              <a:ext cx="482425" cy="274900"/>
            </a:xfrm>
            <a:custGeom>
              <a:avLst/>
              <a:gdLst/>
              <a:ahLst/>
              <a:cxnLst/>
              <a:rect l="l" t="t" r="r" b="b"/>
              <a:pathLst>
                <a:path w="19297" h="10996" extrusionOk="0">
                  <a:moveTo>
                    <a:pt x="9599" y="0"/>
                  </a:moveTo>
                  <a:cubicBezTo>
                    <a:pt x="9165" y="0"/>
                    <a:pt x="8730" y="98"/>
                    <a:pt x="8400" y="294"/>
                  </a:cubicBezTo>
                  <a:lnTo>
                    <a:pt x="661" y="4800"/>
                  </a:lnTo>
                  <a:cubicBezTo>
                    <a:pt x="0" y="5192"/>
                    <a:pt x="0" y="5804"/>
                    <a:pt x="661" y="6196"/>
                  </a:cubicBezTo>
                  <a:lnTo>
                    <a:pt x="8473" y="10701"/>
                  </a:lnTo>
                  <a:cubicBezTo>
                    <a:pt x="8804" y="10897"/>
                    <a:pt x="9238" y="10995"/>
                    <a:pt x="9673" y="10995"/>
                  </a:cubicBezTo>
                  <a:cubicBezTo>
                    <a:pt x="10108" y="10995"/>
                    <a:pt x="10542" y="10897"/>
                    <a:pt x="10873" y="10701"/>
                  </a:cubicBezTo>
                  <a:lnTo>
                    <a:pt x="18636" y="6196"/>
                  </a:lnTo>
                  <a:cubicBezTo>
                    <a:pt x="19297" y="5804"/>
                    <a:pt x="19272" y="5192"/>
                    <a:pt x="18611" y="4800"/>
                  </a:cubicBezTo>
                  <a:lnTo>
                    <a:pt x="10799" y="294"/>
                  </a:lnTo>
                  <a:cubicBezTo>
                    <a:pt x="10469" y="98"/>
                    <a:pt x="10034" y="0"/>
                    <a:pt x="9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8"/>
            <p:cNvSpPr/>
            <p:nvPr/>
          </p:nvSpPr>
          <p:spPr>
            <a:xfrm>
              <a:off x="53561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5" y="0"/>
                  </a:moveTo>
                  <a:lnTo>
                    <a:pt x="514" y="17"/>
                  </a:lnTo>
                  <a:lnTo>
                    <a:pt x="514" y="17"/>
                  </a:lnTo>
                  <a:cubicBezTo>
                    <a:pt x="515" y="11"/>
                    <a:pt x="515" y="6"/>
                    <a:pt x="515" y="0"/>
                  </a:cubicBezTo>
                  <a:close/>
                  <a:moveTo>
                    <a:pt x="514" y="17"/>
                  </a:moveTo>
                  <a:lnTo>
                    <a:pt x="514" y="17"/>
                  </a:lnTo>
                  <a:cubicBezTo>
                    <a:pt x="508" y="280"/>
                    <a:pt x="336" y="518"/>
                    <a:pt x="0" y="710"/>
                  </a:cubicBezTo>
                  <a:lnTo>
                    <a:pt x="0" y="2571"/>
                  </a:lnTo>
                  <a:cubicBezTo>
                    <a:pt x="343" y="2400"/>
                    <a:pt x="490" y="2131"/>
                    <a:pt x="490" y="1886"/>
                  </a:cubicBezTo>
                  <a:lnTo>
                    <a:pt x="514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8"/>
            <p:cNvSpPr/>
            <p:nvPr/>
          </p:nvSpPr>
          <p:spPr>
            <a:xfrm>
              <a:off x="48945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0" y="0"/>
                  </a:moveTo>
                  <a:lnTo>
                    <a:pt x="0" y="1886"/>
                  </a:lnTo>
                  <a:cubicBezTo>
                    <a:pt x="0" y="2131"/>
                    <a:pt x="172" y="2376"/>
                    <a:pt x="515" y="2571"/>
                  </a:cubicBezTo>
                  <a:lnTo>
                    <a:pt x="515" y="710"/>
                  </a:lnTo>
                  <a:cubicBezTo>
                    <a:pt x="172" y="514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8"/>
            <p:cNvSpPr/>
            <p:nvPr/>
          </p:nvSpPr>
          <p:spPr>
            <a:xfrm>
              <a:off x="5162650" y="2498425"/>
              <a:ext cx="193475" cy="159200"/>
            </a:xfrm>
            <a:custGeom>
              <a:avLst/>
              <a:gdLst/>
              <a:ahLst/>
              <a:cxnLst/>
              <a:rect l="l" t="t" r="r" b="b"/>
              <a:pathLst>
                <a:path w="7739" h="6368" extrusionOk="0">
                  <a:moveTo>
                    <a:pt x="7738" y="0"/>
                  </a:moveTo>
                  <a:lnTo>
                    <a:pt x="0" y="4506"/>
                  </a:lnTo>
                  <a:lnTo>
                    <a:pt x="0" y="6367"/>
                  </a:lnTo>
                  <a:lnTo>
                    <a:pt x="7738" y="1861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8"/>
            <p:cNvSpPr/>
            <p:nvPr/>
          </p:nvSpPr>
          <p:spPr>
            <a:xfrm>
              <a:off x="4907350" y="2498425"/>
              <a:ext cx="195325" cy="159200"/>
            </a:xfrm>
            <a:custGeom>
              <a:avLst/>
              <a:gdLst/>
              <a:ahLst/>
              <a:cxnLst/>
              <a:rect l="l" t="t" r="r" b="b"/>
              <a:pathLst>
                <a:path w="7813" h="6368" extrusionOk="0">
                  <a:moveTo>
                    <a:pt x="1" y="0"/>
                  </a:moveTo>
                  <a:lnTo>
                    <a:pt x="1" y="1861"/>
                  </a:lnTo>
                  <a:lnTo>
                    <a:pt x="7812" y="6367"/>
                  </a:lnTo>
                  <a:lnTo>
                    <a:pt x="7812" y="45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8"/>
            <p:cNvSpPr/>
            <p:nvPr/>
          </p:nvSpPr>
          <p:spPr>
            <a:xfrm>
              <a:off x="5102650" y="2611075"/>
              <a:ext cx="60025" cy="53900"/>
            </a:xfrm>
            <a:custGeom>
              <a:avLst/>
              <a:gdLst/>
              <a:ahLst/>
              <a:cxnLst/>
              <a:rect l="l" t="t" r="r" b="b"/>
              <a:pathLst>
                <a:path w="24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cubicBezTo>
                    <a:pt x="1617" y="2155"/>
                    <a:pt x="2057" y="2057"/>
                    <a:pt x="2400" y="1861"/>
                  </a:cubicBezTo>
                  <a:lnTo>
                    <a:pt x="2400" y="0"/>
                  </a:lnTo>
                  <a:cubicBezTo>
                    <a:pt x="2057" y="172"/>
                    <a:pt x="1641" y="270"/>
                    <a:pt x="1200" y="270"/>
                  </a:cubicBez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8"/>
            <p:cNvSpPr/>
            <p:nvPr/>
          </p:nvSpPr>
          <p:spPr>
            <a:xfrm>
              <a:off x="4890825" y="2343525"/>
              <a:ext cx="482425" cy="274450"/>
            </a:xfrm>
            <a:custGeom>
              <a:avLst/>
              <a:gdLst/>
              <a:ahLst/>
              <a:cxnLst/>
              <a:rect l="l" t="t" r="r" b="b"/>
              <a:pathLst>
                <a:path w="19297" h="10978" extrusionOk="0">
                  <a:moveTo>
                    <a:pt x="9600" y="1"/>
                  </a:moveTo>
                  <a:cubicBezTo>
                    <a:pt x="9165" y="1"/>
                    <a:pt x="8730" y="99"/>
                    <a:pt x="8400" y="295"/>
                  </a:cubicBezTo>
                  <a:lnTo>
                    <a:pt x="662" y="4801"/>
                  </a:lnTo>
                  <a:cubicBezTo>
                    <a:pt x="1" y="5168"/>
                    <a:pt x="1" y="5805"/>
                    <a:pt x="662" y="6196"/>
                  </a:cubicBezTo>
                  <a:lnTo>
                    <a:pt x="8473" y="10702"/>
                  </a:lnTo>
                  <a:cubicBezTo>
                    <a:pt x="8804" y="10886"/>
                    <a:pt x="9239" y="10978"/>
                    <a:pt x="9673" y="10978"/>
                  </a:cubicBezTo>
                  <a:cubicBezTo>
                    <a:pt x="10108" y="10978"/>
                    <a:pt x="10543" y="10886"/>
                    <a:pt x="10873" y="10702"/>
                  </a:cubicBezTo>
                  <a:lnTo>
                    <a:pt x="18611" y="6196"/>
                  </a:lnTo>
                  <a:cubicBezTo>
                    <a:pt x="19297" y="5805"/>
                    <a:pt x="19273" y="5168"/>
                    <a:pt x="18611" y="4801"/>
                  </a:cubicBezTo>
                  <a:lnTo>
                    <a:pt x="10800" y="295"/>
                  </a:lnTo>
                  <a:cubicBezTo>
                    <a:pt x="10469" y="99"/>
                    <a:pt x="10034" y="1"/>
                    <a:pt x="960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8"/>
            <p:cNvSpPr/>
            <p:nvPr/>
          </p:nvSpPr>
          <p:spPr>
            <a:xfrm>
              <a:off x="4777575" y="2624300"/>
              <a:ext cx="86950" cy="50450"/>
            </a:xfrm>
            <a:custGeom>
              <a:avLst/>
              <a:gdLst/>
              <a:ahLst/>
              <a:cxnLst/>
              <a:rect l="l" t="t" r="r" b="b"/>
              <a:pathLst>
                <a:path w="3478" h="2018" extrusionOk="0">
                  <a:moveTo>
                    <a:pt x="1665" y="402"/>
                  </a:moveTo>
                  <a:cubicBezTo>
                    <a:pt x="1886" y="426"/>
                    <a:pt x="2106" y="475"/>
                    <a:pt x="2327" y="598"/>
                  </a:cubicBezTo>
                  <a:lnTo>
                    <a:pt x="2522" y="720"/>
                  </a:lnTo>
                  <a:lnTo>
                    <a:pt x="1249" y="1455"/>
                  </a:lnTo>
                  <a:lnTo>
                    <a:pt x="1053" y="1357"/>
                  </a:lnTo>
                  <a:cubicBezTo>
                    <a:pt x="833" y="1210"/>
                    <a:pt x="710" y="1087"/>
                    <a:pt x="710" y="965"/>
                  </a:cubicBezTo>
                  <a:cubicBezTo>
                    <a:pt x="710" y="842"/>
                    <a:pt x="808" y="696"/>
                    <a:pt x="1004" y="598"/>
                  </a:cubicBezTo>
                  <a:cubicBezTo>
                    <a:pt x="1225" y="475"/>
                    <a:pt x="1445" y="402"/>
                    <a:pt x="1665" y="402"/>
                  </a:cubicBezTo>
                  <a:close/>
                  <a:moveTo>
                    <a:pt x="1341" y="0"/>
                  </a:moveTo>
                  <a:cubicBezTo>
                    <a:pt x="1206" y="0"/>
                    <a:pt x="1081" y="23"/>
                    <a:pt x="955" y="59"/>
                  </a:cubicBezTo>
                  <a:cubicBezTo>
                    <a:pt x="784" y="108"/>
                    <a:pt x="612" y="181"/>
                    <a:pt x="441" y="255"/>
                  </a:cubicBezTo>
                  <a:cubicBezTo>
                    <a:pt x="294" y="353"/>
                    <a:pt x="172" y="451"/>
                    <a:pt x="98" y="549"/>
                  </a:cubicBezTo>
                  <a:cubicBezTo>
                    <a:pt x="25" y="647"/>
                    <a:pt x="0" y="745"/>
                    <a:pt x="0" y="867"/>
                  </a:cubicBezTo>
                  <a:cubicBezTo>
                    <a:pt x="0" y="989"/>
                    <a:pt x="49" y="1112"/>
                    <a:pt x="172" y="1234"/>
                  </a:cubicBezTo>
                  <a:cubicBezTo>
                    <a:pt x="270" y="1357"/>
                    <a:pt x="490" y="1504"/>
                    <a:pt x="808" y="1675"/>
                  </a:cubicBezTo>
                  <a:lnTo>
                    <a:pt x="1372" y="2018"/>
                  </a:lnTo>
                  <a:lnTo>
                    <a:pt x="3478" y="793"/>
                  </a:lnTo>
                  <a:lnTo>
                    <a:pt x="2914" y="475"/>
                  </a:lnTo>
                  <a:cubicBezTo>
                    <a:pt x="2596" y="279"/>
                    <a:pt x="2327" y="157"/>
                    <a:pt x="2131" y="108"/>
                  </a:cubicBezTo>
                  <a:cubicBezTo>
                    <a:pt x="1935" y="34"/>
                    <a:pt x="1714" y="10"/>
                    <a:pt x="1494" y="10"/>
                  </a:cubicBezTo>
                  <a:cubicBezTo>
                    <a:pt x="1442" y="3"/>
                    <a:pt x="1391" y="0"/>
                    <a:pt x="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8"/>
            <p:cNvSpPr/>
            <p:nvPr/>
          </p:nvSpPr>
          <p:spPr>
            <a:xfrm>
              <a:off x="4735950" y="2589025"/>
              <a:ext cx="88175" cy="50850"/>
            </a:xfrm>
            <a:custGeom>
              <a:avLst/>
              <a:gdLst/>
              <a:ahLst/>
              <a:cxnLst/>
              <a:rect l="l" t="t" r="r" b="b"/>
              <a:pathLst>
                <a:path w="3527" h="2034" extrusionOk="0">
                  <a:moveTo>
                    <a:pt x="1347" y="907"/>
                  </a:moveTo>
                  <a:lnTo>
                    <a:pt x="1935" y="1249"/>
                  </a:lnTo>
                  <a:lnTo>
                    <a:pt x="808" y="1568"/>
                  </a:lnTo>
                  <a:lnTo>
                    <a:pt x="808" y="1568"/>
                  </a:lnTo>
                  <a:lnTo>
                    <a:pt x="1347" y="907"/>
                  </a:lnTo>
                  <a:close/>
                  <a:moveTo>
                    <a:pt x="1322" y="1"/>
                  </a:moveTo>
                  <a:lnTo>
                    <a:pt x="0" y="1666"/>
                  </a:lnTo>
                  <a:lnTo>
                    <a:pt x="637" y="2033"/>
                  </a:lnTo>
                  <a:lnTo>
                    <a:pt x="3526" y="1274"/>
                  </a:lnTo>
                  <a:lnTo>
                    <a:pt x="2963" y="956"/>
                  </a:lnTo>
                  <a:lnTo>
                    <a:pt x="2449" y="1103"/>
                  </a:lnTo>
                  <a:lnTo>
                    <a:pt x="1616" y="613"/>
                  </a:lnTo>
                  <a:lnTo>
                    <a:pt x="1861" y="31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8"/>
            <p:cNvSpPr/>
            <p:nvPr/>
          </p:nvSpPr>
          <p:spPr>
            <a:xfrm>
              <a:off x="4684525" y="2580450"/>
              <a:ext cx="83275" cy="48400"/>
            </a:xfrm>
            <a:custGeom>
              <a:avLst/>
              <a:gdLst/>
              <a:ahLst/>
              <a:cxnLst/>
              <a:rect l="l" t="t" r="r" b="b"/>
              <a:pathLst>
                <a:path w="3331" h="1936" extrusionOk="0">
                  <a:moveTo>
                    <a:pt x="2792" y="1"/>
                  </a:moveTo>
                  <a:lnTo>
                    <a:pt x="1102" y="980"/>
                  </a:lnTo>
                  <a:lnTo>
                    <a:pt x="416" y="588"/>
                  </a:lnTo>
                  <a:lnTo>
                    <a:pt x="0" y="809"/>
                  </a:lnTo>
                  <a:lnTo>
                    <a:pt x="1935" y="1935"/>
                  </a:lnTo>
                  <a:lnTo>
                    <a:pt x="2351" y="1690"/>
                  </a:lnTo>
                  <a:lnTo>
                    <a:pt x="1641" y="1299"/>
                  </a:lnTo>
                  <a:lnTo>
                    <a:pt x="3330" y="319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8"/>
            <p:cNvSpPr/>
            <p:nvPr/>
          </p:nvSpPr>
          <p:spPr>
            <a:xfrm>
              <a:off x="4666750" y="2549225"/>
              <a:ext cx="88200" cy="50850"/>
            </a:xfrm>
            <a:custGeom>
              <a:avLst/>
              <a:gdLst/>
              <a:ahLst/>
              <a:cxnLst/>
              <a:rect l="l" t="t" r="r" b="b"/>
              <a:pathLst>
                <a:path w="3528" h="2034" extrusionOk="0">
                  <a:moveTo>
                    <a:pt x="1372" y="907"/>
                  </a:moveTo>
                  <a:lnTo>
                    <a:pt x="1935" y="1250"/>
                  </a:lnTo>
                  <a:lnTo>
                    <a:pt x="809" y="1568"/>
                  </a:lnTo>
                  <a:lnTo>
                    <a:pt x="1372" y="907"/>
                  </a:lnTo>
                  <a:close/>
                  <a:moveTo>
                    <a:pt x="1323" y="1"/>
                  </a:moveTo>
                  <a:lnTo>
                    <a:pt x="1" y="1666"/>
                  </a:lnTo>
                  <a:lnTo>
                    <a:pt x="662" y="2033"/>
                  </a:lnTo>
                  <a:lnTo>
                    <a:pt x="3527" y="1274"/>
                  </a:lnTo>
                  <a:lnTo>
                    <a:pt x="2988" y="956"/>
                  </a:lnTo>
                  <a:lnTo>
                    <a:pt x="2474" y="1103"/>
                  </a:lnTo>
                  <a:lnTo>
                    <a:pt x="1617" y="613"/>
                  </a:lnTo>
                  <a:lnTo>
                    <a:pt x="1862" y="319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8"/>
            <p:cNvSpPr/>
            <p:nvPr/>
          </p:nvSpPr>
          <p:spPr>
            <a:xfrm>
              <a:off x="5169375" y="2499025"/>
              <a:ext cx="103475" cy="60025"/>
            </a:xfrm>
            <a:custGeom>
              <a:avLst/>
              <a:gdLst/>
              <a:ahLst/>
              <a:cxnLst/>
              <a:rect l="l" t="t" r="r" b="b"/>
              <a:pathLst>
                <a:path w="4139" h="2401" extrusionOk="0">
                  <a:moveTo>
                    <a:pt x="1984" y="491"/>
                  </a:moveTo>
                  <a:cubicBezTo>
                    <a:pt x="2253" y="515"/>
                    <a:pt x="2523" y="589"/>
                    <a:pt x="2792" y="735"/>
                  </a:cubicBezTo>
                  <a:lnTo>
                    <a:pt x="3013" y="858"/>
                  </a:lnTo>
                  <a:lnTo>
                    <a:pt x="1494" y="1739"/>
                  </a:lnTo>
                  <a:lnTo>
                    <a:pt x="1274" y="1617"/>
                  </a:lnTo>
                  <a:cubicBezTo>
                    <a:pt x="1005" y="1470"/>
                    <a:pt x="858" y="1299"/>
                    <a:pt x="858" y="1152"/>
                  </a:cubicBezTo>
                  <a:cubicBezTo>
                    <a:pt x="858" y="1005"/>
                    <a:pt x="980" y="858"/>
                    <a:pt x="1225" y="711"/>
                  </a:cubicBezTo>
                  <a:cubicBezTo>
                    <a:pt x="1470" y="564"/>
                    <a:pt x="1715" y="491"/>
                    <a:pt x="1984" y="491"/>
                  </a:cubicBezTo>
                  <a:close/>
                  <a:moveTo>
                    <a:pt x="1788" y="1"/>
                  </a:moveTo>
                  <a:cubicBezTo>
                    <a:pt x="1568" y="1"/>
                    <a:pt x="1347" y="25"/>
                    <a:pt x="1151" y="74"/>
                  </a:cubicBezTo>
                  <a:cubicBezTo>
                    <a:pt x="931" y="148"/>
                    <a:pt x="735" y="221"/>
                    <a:pt x="564" y="319"/>
                  </a:cubicBezTo>
                  <a:cubicBezTo>
                    <a:pt x="368" y="442"/>
                    <a:pt x="221" y="540"/>
                    <a:pt x="147" y="662"/>
                  </a:cubicBezTo>
                  <a:cubicBezTo>
                    <a:pt x="49" y="784"/>
                    <a:pt x="1" y="907"/>
                    <a:pt x="1" y="1029"/>
                  </a:cubicBezTo>
                  <a:cubicBezTo>
                    <a:pt x="1" y="1201"/>
                    <a:pt x="74" y="1323"/>
                    <a:pt x="221" y="1470"/>
                  </a:cubicBezTo>
                  <a:cubicBezTo>
                    <a:pt x="343" y="1617"/>
                    <a:pt x="588" y="1788"/>
                    <a:pt x="980" y="2009"/>
                  </a:cubicBezTo>
                  <a:lnTo>
                    <a:pt x="1666" y="2401"/>
                  </a:lnTo>
                  <a:lnTo>
                    <a:pt x="4139" y="956"/>
                  </a:lnTo>
                  <a:lnTo>
                    <a:pt x="3478" y="564"/>
                  </a:lnTo>
                  <a:cubicBezTo>
                    <a:pt x="3086" y="344"/>
                    <a:pt x="2792" y="197"/>
                    <a:pt x="2547" y="123"/>
                  </a:cubicBezTo>
                  <a:cubicBezTo>
                    <a:pt x="2302" y="50"/>
                    <a:pt x="2058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8"/>
            <p:cNvSpPr/>
            <p:nvPr/>
          </p:nvSpPr>
          <p:spPr>
            <a:xfrm>
              <a:off x="5120400" y="24574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1617" y="1078"/>
                  </a:moveTo>
                  <a:lnTo>
                    <a:pt x="2302" y="1470"/>
                  </a:lnTo>
                  <a:lnTo>
                    <a:pt x="956" y="1862"/>
                  </a:lnTo>
                  <a:lnTo>
                    <a:pt x="1617" y="1078"/>
                  </a:lnTo>
                  <a:close/>
                  <a:moveTo>
                    <a:pt x="1568" y="1"/>
                  </a:moveTo>
                  <a:lnTo>
                    <a:pt x="0" y="1984"/>
                  </a:lnTo>
                  <a:lnTo>
                    <a:pt x="760" y="2425"/>
                  </a:lnTo>
                  <a:lnTo>
                    <a:pt x="4163" y="1519"/>
                  </a:lnTo>
                  <a:lnTo>
                    <a:pt x="3527" y="1127"/>
                  </a:lnTo>
                  <a:lnTo>
                    <a:pt x="2915" y="1299"/>
                  </a:lnTo>
                  <a:lnTo>
                    <a:pt x="1911" y="735"/>
                  </a:lnTo>
                  <a:lnTo>
                    <a:pt x="2204" y="36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8"/>
            <p:cNvSpPr/>
            <p:nvPr/>
          </p:nvSpPr>
          <p:spPr>
            <a:xfrm>
              <a:off x="5059175" y="2447600"/>
              <a:ext cx="99200" cy="56975"/>
            </a:xfrm>
            <a:custGeom>
              <a:avLst/>
              <a:gdLst/>
              <a:ahLst/>
              <a:cxnLst/>
              <a:rect l="l" t="t" r="r" b="b"/>
              <a:pathLst>
                <a:path w="3968" h="2279" extrusionOk="0">
                  <a:moveTo>
                    <a:pt x="3331" y="1"/>
                  </a:moveTo>
                  <a:lnTo>
                    <a:pt x="1323" y="1152"/>
                  </a:lnTo>
                  <a:lnTo>
                    <a:pt x="490" y="687"/>
                  </a:lnTo>
                  <a:lnTo>
                    <a:pt x="1" y="956"/>
                  </a:lnTo>
                  <a:lnTo>
                    <a:pt x="2303" y="2278"/>
                  </a:lnTo>
                  <a:lnTo>
                    <a:pt x="2792" y="2009"/>
                  </a:lnTo>
                  <a:lnTo>
                    <a:pt x="1960" y="1519"/>
                  </a:lnTo>
                  <a:lnTo>
                    <a:pt x="3968" y="368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8"/>
            <p:cNvSpPr/>
            <p:nvPr/>
          </p:nvSpPr>
          <p:spPr>
            <a:xfrm>
              <a:off x="5038375" y="2410275"/>
              <a:ext cx="104700" cy="60000"/>
            </a:xfrm>
            <a:custGeom>
              <a:avLst/>
              <a:gdLst/>
              <a:ahLst/>
              <a:cxnLst/>
              <a:rect l="l" t="t" r="r" b="b"/>
              <a:pathLst>
                <a:path w="4188" h="2400" extrusionOk="0">
                  <a:moveTo>
                    <a:pt x="1616" y="1078"/>
                  </a:moveTo>
                  <a:lnTo>
                    <a:pt x="2302" y="1469"/>
                  </a:lnTo>
                  <a:lnTo>
                    <a:pt x="955" y="1861"/>
                  </a:lnTo>
                  <a:lnTo>
                    <a:pt x="1616" y="1078"/>
                  </a:lnTo>
                  <a:close/>
                  <a:moveTo>
                    <a:pt x="1567" y="0"/>
                  </a:moveTo>
                  <a:lnTo>
                    <a:pt x="0" y="1959"/>
                  </a:lnTo>
                  <a:lnTo>
                    <a:pt x="759" y="2400"/>
                  </a:lnTo>
                  <a:lnTo>
                    <a:pt x="4188" y="1494"/>
                  </a:lnTo>
                  <a:lnTo>
                    <a:pt x="3526" y="1127"/>
                  </a:lnTo>
                  <a:lnTo>
                    <a:pt x="2914" y="1298"/>
                  </a:lnTo>
                  <a:lnTo>
                    <a:pt x="1910" y="710"/>
                  </a:lnTo>
                  <a:lnTo>
                    <a:pt x="2204" y="367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8"/>
            <p:cNvSpPr/>
            <p:nvPr/>
          </p:nvSpPr>
          <p:spPr>
            <a:xfrm>
              <a:off x="5102650" y="261107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lnTo>
                    <a:pt x="1200" y="270"/>
                  </a:ln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8"/>
            <p:cNvSpPr/>
            <p:nvPr/>
          </p:nvSpPr>
          <p:spPr>
            <a:xfrm>
              <a:off x="4742050" y="274452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1201" y="0"/>
                  </a:moveTo>
                  <a:cubicBezTo>
                    <a:pt x="858" y="196"/>
                    <a:pt x="417" y="294"/>
                    <a:pt x="1" y="294"/>
                  </a:cubicBezTo>
                  <a:lnTo>
                    <a:pt x="1" y="2155"/>
                  </a:lnTo>
                  <a:cubicBezTo>
                    <a:pt x="417" y="2155"/>
                    <a:pt x="858" y="2082"/>
                    <a:pt x="1201" y="1886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8"/>
            <p:cNvSpPr/>
            <p:nvPr/>
          </p:nvSpPr>
          <p:spPr>
            <a:xfrm>
              <a:off x="5128350" y="2354550"/>
              <a:ext cx="238800" cy="280425"/>
            </a:xfrm>
            <a:custGeom>
              <a:avLst/>
              <a:gdLst/>
              <a:ahLst/>
              <a:cxnLst/>
              <a:rect l="l" t="t" r="r" b="b"/>
              <a:pathLst>
                <a:path w="9552" h="11217" extrusionOk="0">
                  <a:moveTo>
                    <a:pt x="2890" y="1911"/>
                  </a:moveTo>
                  <a:cubicBezTo>
                    <a:pt x="1397" y="2572"/>
                    <a:pt x="1" y="7567"/>
                    <a:pt x="833" y="9331"/>
                  </a:cubicBezTo>
                  <a:cubicBezTo>
                    <a:pt x="1642" y="11094"/>
                    <a:pt x="2964" y="11216"/>
                    <a:pt x="4605" y="10775"/>
                  </a:cubicBezTo>
                  <a:cubicBezTo>
                    <a:pt x="6245" y="10335"/>
                    <a:pt x="8106" y="8180"/>
                    <a:pt x="8719" y="6196"/>
                  </a:cubicBezTo>
                  <a:cubicBezTo>
                    <a:pt x="9551" y="3454"/>
                    <a:pt x="7151" y="1"/>
                    <a:pt x="2890" y="19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8"/>
            <p:cNvSpPr/>
            <p:nvPr/>
          </p:nvSpPr>
          <p:spPr>
            <a:xfrm>
              <a:off x="4945300" y="3867900"/>
              <a:ext cx="211250" cy="63700"/>
            </a:xfrm>
            <a:custGeom>
              <a:avLst/>
              <a:gdLst/>
              <a:ahLst/>
              <a:cxnLst/>
              <a:rect l="l" t="t" r="r" b="b"/>
              <a:pathLst>
                <a:path w="8450" h="2548" extrusionOk="0">
                  <a:moveTo>
                    <a:pt x="8449" y="1690"/>
                  </a:moveTo>
                  <a:lnTo>
                    <a:pt x="8449" y="2082"/>
                  </a:lnTo>
                  <a:cubicBezTo>
                    <a:pt x="7666" y="2547"/>
                    <a:pt x="5903" y="2303"/>
                    <a:pt x="5437" y="2082"/>
                  </a:cubicBezTo>
                  <a:cubicBezTo>
                    <a:pt x="5119" y="1617"/>
                    <a:pt x="4311" y="1739"/>
                    <a:pt x="3846" y="1935"/>
                  </a:cubicBezTo>
                  <a:cubicBezTo>
                    <a:pt x="2082" y="2082"/>
                    <a:pt x="1421" y="1813"/>
                    <a:pt x="834" y="1397"/>
                  </a:cubicBezTo>
                  <a:cubicBezTo>
                    <a:pt x="540" y="1176"/>
                    <a:pt x="1" y="613"/>
                    <a:pt x="74" y="1"/>
                  </a:cubicBezTo>
                  <a:cubicBezTo>
                    <a:pt x="2156" y="490"/>
                    <a:pt x="8449" y="1690"/>
                    <a:pt x="8449" y="169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8"/>
            <p:cNvSpPr/>
            <p:nvPr/>
          </p:nvSpPr>
          <p:spPr>
            <a:xfrm>
              <a:off x="4941650" y="3833625"/>
              <a:ext cx="226525" cy="88175"/>
            </a:xfrm>
            <a:custGeom>
              <a:avLst/>
              <a:gdLst/>
              <a:ahLst/>
              <a:cxnLst/>
              <a:rect l="l" t="t" r="r" b="b"/>
              <a:pathLst>
                <a:path w="9061" h="3527" extrusionOk="0">
                  <a:moveTo>
                    <a:pt x="5583" y="0"/>
                  </a:moveTo>
                  <a:cubicBezTo>
                    <a:pt x="5583" y="0"/>
                    <a:pt x="3649" y="539"/>
                    <a:pt x="2498" y="711"/>
                  </a:cubicBezTo>
                  <a:cubicBezTo>
                    <a:pt x="1371" y="882"/>
                    <a:pt x="539" y="686"/>
                    <a:pt x="269" y="1102"/>
                  </a:cubicBezTo>
                  <a:cubicBezTo>
                    <a:pt x="0" y="1494"/>
                    <a:pt x="612" y="2547"/>
                    <a:pt x="1616" y="2914"/>
                  </a:cubicBezTo>
                  <a:cubicBezTo>
                    <a:pt x="2620" y="3257"/>
                    <a:pt x="4677" y="2865"/>
                    <a:pt x="5436" y="3012"/>
                  </a:cubicBezTo>
                  <a:cubicBezTo>
                    <a:pt x="6195" y="3184"/>
                    <a:pt x="8130" y="3527"/>
                    <a:pt x="8595" y="3061"/>
                  </a:cubicBezTo>
                  <a:cubicBezTo>
                    <a:pt x="9061" y="2596"/>
                    <a:pt x="8595" y="270"/>
                    <a:pt x="8595" y="27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8"/>
            <p:cNvSpPr/>
            <p:nvPr/>
          </p:nvSpPr>
          <p:spPr>
            <a:xfrm>
              <a:off x="5191425" y="3661600"/>
              <a:ext cx="159800" cy="143275"/>
            </a:xfrm>
            <a:custGeom>
              <a:avLst/>
              <a:gdLst/>
              <a:ahLst/>
              <a:cxnLst/>
              <a:rect l="l" t="t" r="r" b="b"/>
              <a:pathLst>
                <a:path w="6392" h="5731" extrusionOk="0">
                  <a:moveTo>
                    <a:pt x="6293" y="4335"/>
                  </a:moveTo>
                  <a:lnTo>
                    <a:pt x="2841" y="466"/>
                  </a:lnTo>
                  <a:cubicBezTo>
                    <a:pt x="1445" y="74"/>
                    <a:pt x="0" y="0"/>
                    <a:pt x="196" y="1274"/>
                  </a:cubicBezTo>
                  <a:cubicBezTo>
                    <a:pt x="343" y="2400"/>
                    <a:pt x="2155" y="2890"/>
                    <a:pt x="3379" y="3992"/>
                  </a:cubicBezTo>
                  <a:lnTo>
                    <a:pt x="4530" y="4996"/>
                  </a:lnTo>
                  <a:cubicBezTo>
                    <a:pt x="5338" y="5730"/>
                    <a:pt x="6391" y="5094"/>
                    <a:pt x="6293" y="433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8"/>
            <p:cNvSpPr/>
            <p:nvPr/>
          </p:nvSpPr>
          <p:spPr>
            <a:xfrm>
              <a:off x="5171200" y="2559025"/>
              <a:ext cx="117575" cy="80850"/>
            </a:xfrm>
            <a:custGeom>
              <a:avLst/>
              <a:gdLst/>
              <a:ahLst/>
              <a:cxnLst/>
              <a:rect l="l" t="t" r="r" b="b"/>
              <a:pathLst>
                <a:path w="4703" h="3234" extrusionOk="0">
                  <a:moveTo>
                    <a:pt x="3821" y="1"/>
                  </a:moveTo>
                  <a:cubicBezTo>
                    <a:pt x="3699" y="148"/>
                    <a:pt x="3552" y="270"/>
                    <a:pt x="3405" y="392"/>
                  </a:cubicBezTo>
                  <a:cubicBezTo>
                    <a:pt x="2499" y="1078"/>
                    <a:pt x="1642" y="1494"/>
                    <a:pt x="540" y="1788"/>
                  </a:cubicBezTo>
                  <a:cubicBezTo>
                    <a:pt x="368" y="1837"/>
                    <a:pt x="172" y="1862"/>
                    <a:pt x="1" y="1911"/>
                  </a:cubicBezTo>
                  <a:lnTo>
                    <a:pt x="74" y="2915"/>
                  </a:lnTo>
                  <a:cubicBezTo>
                    <a:pt x="1250" y="3233"/>
                    <a:pt x="2376" y="2743"/>
                    <a:pt x="3184" y="2498"/>
                  </a:cubicBezTo>
                  <a:cubicBezTo>
                    <a:pt x="3772" y="2352"/>
                    <a:pt x="4703" y="2180"/>
                    <a:pt x="4703" y="1568"/>
                  </a:cubicBezTo>
                  <a:lnTo>
                    <a:pt x="38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8"/>
            <p:cNvSpPr/>
            <p:nvPr/>
          </p:nvSpPr>
          <p:spPr>
            <a:xfrm>
              <a:off x="5195700" y="3692825"/>
              <a:ext cx="158575" cy="124300"/>
            </a:xfrm>
            <a:custGeom>
              <a:avLst/>
              <a:gdLst/>
              <a:ahLst/>
              <a:cxnLst/>
              <a:rect l="l" t="t" r="r" b="b"/>
              <a:pathLst>
                <a:path w="6343" h="4972" extrusionOk="0">
                  <a:moveTo>
                    <a:pt x="4359" y="3747"/>
                  </a:moveTo>
                  <a:lnTo>
                    <a:pt x="3208" y="2743"/>
                  </a:lnTo>
                  <a:cubicBezTo>
                    <a:pt x="1984" y="1641"/>
                    <a:pt x="172" y="1151"/>
                    <a:pt x="25" y="25"/>
                  </a:cubicBez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ubicBezTo>
                    <a:pt x="1" y="123"/>
                    <a:pt x="1" y="245"/>
                    <a:pt x="25" y="392"/>
                  </a:cubicBezTo>
                  <a:cubicBezTo>
                    <a:pt x="172" y="1518"/>
                    <a:pt x="1984" y="2008"/>
                    <a:pt x="3208" y="3110"/>
                  </a:cubicBezTo>
                  <a:lnTo>
                    <a:pt x="4359" y="4114"/>
                  </a:lnTo>
                  <a:cubicBezTo>
                    <a:pt x="5314" y="4971"/>
                    <a:pt x="6343" y="4359"/>
                    <a:pt x="6122" y="3086"/>
                  </a:cubicBezTo>
                  <a:cubicBezTo>
                    <a:pt x="6220" y="3845"/>
                    <a:pt x="5167" y="4481"/>
                    <a:pt x="4359" y="374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8"/>
            <p:cNvSpPr/>
            <p:nvPr/>
          </p:nvSpPr>
          <p:spPr>
            <a:xfrm>
              <a:off x="5189575" y="3055525"/>
              <a:ext cx="188575" cy="734050"/>
            </a:xfrm>
            <a:custGeom>
              <a:avLst/>
              <a:gdLst/>
              <a:ahLst/>
              <a:cxnLst/>
              <a:rect l="l" t="t" r="r" b="b"/>
              <a:pathLst>
                <a:path w="7543" h="29362" extrusionOk="0">
                  <a:moveTo>
                    <a:pt x="6343" y="1714"/>
                  </a:moveTo>
                  <a:cubicBezTo>
                    <a:pt x="7543" y="3404"/>
                    <a:pt x="4555" y="8081"/>
                    <a:pt x="5363" y="13885"/>
                  </a:cubicBezTo>
                  <a:cubicBezTo>
                    <a:pt x="5927" y="17827"/>
                    <a:pt x="7004" y="24464"/>
                    <a:pt x="6735" y="28186"/>
                  </a:cubicBezTo>
                  <a:cubicBezTo>
                    <a:pt x="6686" y="28872"/>
                    <a:pt x="4041" y="29361"/>
                    <a:pt x="3306" y="26080"/>
                  </a:cubicBezTo>
                  <a:cubicBezTo>
                    <a:pt x="2082" y="20472"/>
                    <a:pt x="539" y="16970"/>
                    <a:pt x="1" y="12612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8"/>
            <p:cNvSpPr/>
            <p:nvPr/>
          </p:nvSpPr>
          <p:spPr>
            <a:xfrm>
              <a:off x="5008375" y="3083075"/>
              <a:ext cx="252850" cy="802600"/>
            </a:xfrm>
            <a:custGeom>
              <a:avLst/>
              <a:gdLst/>
              <a:ahLst/>
              <a:cxnLst/>
              <a:rect l="l" t="t" r="r" b="b"/>
              <a:pathLst>
                <a:path w="10114" h="32104" extrusionOk="0">
                  <a:moveTo>
                    <a:pt x="9771" y="0"/>
                  </a:moveTo>
                  <a:cubicBezTo>
                    <a:pt x="10114" y="5241"/>
                    <a:pt x="6343" y="11657"/>
                    <a:pt x="6587" y="15868"/>
                  </a:cubicBezTo>
                  <a:cubicBezTo>
                    <a:pt x="6857" y="20252"/>
                    <a:pt x="6367" y="25541"/>
                    <a:pt x="6367" y="30267"/>
                  </a:cubicBezTo>
                  <a:cubicBezTo>
                    <a:pt x="6367" y="30267"/>
                    <a:pt x="2498" y="32104"/>
                    <a:pt x="2327" y="29263"/>
                  </a:cubicBezTo>
                  <a:cubicBezTo>
                    <a:pt x="1763" y="20031"/>
                    <a:pt x="0" y="17142"/>
                    <a:pt x="2400" y="221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8"/>
            <p:cNvSpPr/>
            <p:nvPr/>
          </p:nvSpPr>
          <p:spPr>
            <a:xfrm>
              <a:off x="5029800" y="2597600"/>
              <a:ext cx="366125" cy="644050"/>
            </a:xfrm>
            <a:custGeom>
              <a:avLst/>
              <a:gdLst/>
              <a:ahLst/>
              <a:cxnLst/>
              <a:rect l="l" t="t" r="r" b="b"/>
              <a:pathLst>
                <a:path w="14645" h="25762" extrusionOk="0">
                  <a:moveTo>
                    <a:pt x="1935" y="14350"/>
                  </a:moveTo>
                  <a:cubicBezTo>
                    <a:pt x="1788" y="9306"/>
                    <a:pt x="2743" y="4310"/>
                    <a:pt x="2743" y="4310"/>
                  </a:cubicBezTo>
                  <a:cubicBezTo>
                    <a:pt x="3184" y="3674"/>
                    <a:pt x="3747" y="3110"/>
                    <a:pt x="4384" y="2645"/>
                  </a:cubicBezTo>
                  <a:lnTo>
                    <a:pt x="5608" y="1151"/>
                  </a:lnTo>
                  <a:cubicBezTo>
                    <a:pt x="6490" y="931"/>
                    <a:pt x="7371" y="686"/>
                    <a:pt x="8204" y="417"/>
                  </a:cubicBezTo>
                  <a:cubicBezTo>
                    <a:pt x="9600" y="0"/>
                    <a:pt x="11093" y="0"/>
                    <a:pt x="12465" y="417"/>
                  </a:cubicBezTo>
                  <a:cubicBezTo>
                    <a:pt x="14277" y="1200"/>
                    <a:pt x="14644" y="2425"/>
                    <a:pt x="13836" y="4776"/>
                  </a:cubicBezTo>
                  <a:cubicBezTo>
                    <a:pt x="13836" y="4873"/>
                    <a:pt x="12220" y="11338"/>
                    <a:pt x="12024" y="13322"/>
                  </a:cubicBezTo>
                  <a:cubicBezTo>
                    <a:pt x="11999" y="13518"/>
                    <a:pt x="13395" y="18734"/>
                    <a:pt x="13714" y="20889"/>
                  </a:cubicBezTo>
                  <a:cubicBezTo>
                    <a:pt x="13714" y="20889"/>
                    <a:pt x="12367" y="22088"/>
                    <a:pt x="11999" y="22407"/>
                  </a:cubicBezTo>
                  <a:cubicBezTo>
                    <a:pt x="9306" y="25762"/>
                    <a:pt x="466" y="21697"/>
                    <a:pt x="123" y="19909"/>
                  </a:cubicBezTo>
                  <a:cubicBezTo>
                    <a:pt x="0" y="19223"/>
                    <a:pt x="1078" y="17166"/>
                    <a:pt x="1935" y="14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8"/>
            <p:cNvSpPr/>
            <p:nvPr/>
          </p:nvSpPr>
          <p:spPr>
            <a:xfrm>
              <a:off x="5157750" y="2363750"/>
              <a:ext cx="222250" cy="265700"/>
            </a:xfrm>
            <a:custGeom>
              <a:avLst/>
              <a:gdLst/>
              <a:ahLst/>
              <a:cxnLst/>
              <a:rect l="l" t="t" r="r" b="b"/>
              <a:pathLst>
                <a:path w="8890" h="10628" extrusionOk="0">
                  <a:moveTo>
                    <a:pt x="1151" y="1837"/>
                  </a:moveTo>
                  <a:cubicBezTo>
                    <a:pt x="1151" y="1837"/>
                    <a:pt x="710" y="2253"/>
                    <a:pt x="441" y="3134"/>
                  </a:cubicBezTo>
                  <a:cubicBezTo>
                    <a:pt x="172" y="3992"/>
                    <a:pt x="245" y="4579"/>
                    <a:pt x="221" y="5045"/>
                  </a:cubicBezTo>
                  <a:cubicBezTo>
                    <a:pt x="196" y="5485"/>
                    <a:pt x="0" y="5730"/>
                    <a:pt x="98" y="5951"/>
                  </a:cubicBezTo>
                  <a:cubicBezTo>
                    <a:pt x="196" y="6171"/>
                    <a:pt x="735" y="4971"/>
                    <a:pt x="1249" y="4824"/>
                  </a:cubicBezTo>
                  <a:cubicBezTo>
                    <a:pt x="1788" y="4702"/>
                    <a:pt x="1714" y="6293"/>
                    <a:pt x="563" y="6734"/>
                  </a:cubicBezTo>
                  <a:cubicBezTo>
                    <a:pt x="74" y="7469"/>
                    <a:pt x="466" y="9330"/>
                    <a:pt x="735" y="9722"/>
                  </a:cubicBezTo>
                  <a:cubicBezTo>
                    <a:pt x="1004" y="10114"/>
                    <a:pt x="2694" y="10628"/>
                    <a:pt x="4139" y="10138"/>
                  </a:cubicBezTo>
                  <a:cubicBezTo>
                    <a:pt x="5584" y="9624"/>
                    <a:pt x="6514" y="8179"/>
                    <a:pt x="7714" y="6293"/>
                  </a:cubicBezTo>
                  <a:cubicBezTo>
                    <a:pt x="8889" y="4383"/>
                    <a:pt x="7714" y="3012"/>
                    <a:pt x="7714" y="3012"/>
                  </a:cubicBezTo>
                  <a:cubicBezTo>
                    <a:pt x="8302" y="1714"/>
                    <a:pt x="3845" y="49"/>
                    <a:pt x="2008" y="0"/>
                  </a:cubicBezTo>
                  <a:cubicBezTo>
                    <a:pt x="857" y="25"/>
                    <a:pt x="1151" y="1837"/>
                    <a:pt x="1151" y="183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8"/>
            <p:cNvSpPr/>
            <p:nvPr/>
          </p:nvSpPr>
          <p:spPr>
            <a:xfrm>
              <a:off x="5053675" y="2640150"/>
              <a:ext cx="197925" cy="376225"/>
            </a:xfrm>
            <a:custGeom>
              <a:avLst/>
              <a:gdLst/>
              <a:ahLst/>
              <a:cxnLst/>
              <a:rect l="l" t="t" r="r" b="b"/>
              <a:pathLst>
                <a:path w="7917" h="15049" extrusionOk="0">
                  <a:moveTo>
                    <a:pt x="4494" y="0"/>
                  </a:moveTo>
                  <a:cubicBezTo>
                    <a:pt x="4269" y="0"/>
                    <a:pt x="4043" y="35"/>
                    <a:pt x="3820" y="111"/>
                  </a:cubicBezTo>
                  <a:cubicBezTo>
                    <a:pt x="3110" y="331"/>
                    <a:pt x="2523" y="576"/>
                    <a:pt x="2155" y="1188"/>
                  </a:cubicBezTo>
                  <a:cubicBezTo>
                    <a:pt x="1249" y="2706"/>
                    <a:pt x="1102" y="7922"/>
                    <a:pt x="343" y="11081"/>
                  </a:cubicBezTo>
                  <a:cubicBezTo>
                    <a:pt x="245" y="11106"/>
                    <a:pt x="123" y="11106"/>
                    <a:pt x="0" y="11130"/>
                  </a:cubicBezTo>
                  <a:cubicBezTo>
                    <a:pt x="1200" y="12771"/>
                    <a:pt x="1763" y="13579"/>
                    <a:pt x="2841" y="15048"/>
                  </a:cubicBezTo>
                  <a:cubicBezTo>
                    <a:pt x="2939" y="15024"/>
                    <a:pt x="3037" y="14999"/>
                    <a:pt x="3061" y="14975"/>
                  </a:cubicBezTo>
                  <a:cubicBezTo>
                    <a:pt x="3380" y="14803"/>
                    <a:pt x="7396" y="3906"/>
                    <a:pt x="7396" y="3882"/>
                  </a:cubicBezTo>
                  <a:cubicBezTo>
                    <a:pt x="7917" y="2124"/>
                    <a:pt x="6245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8"/>
            <p:cNvSpPr/>
            <p:nvPr/>
          </p:nvSpPr>
          <p:spPr>
            <a:xfrm>
              <a:off x="2923225" y="4243800"/>
              <a:ext cx="238775" cy="105325"/>
            </a:xfrm>
            <a:custGeom>
              <a:avLst/>
              <a:gdLst/>
              <a:ahLst/>
              <a:cxnLst/>
              <a:rect l="l" t="t" r="r" b="b"/>
              <a:pathLst>
                <a:path w="9551" h="4213" extrusionOk="0">
                  <a:moveTo>
                    <a:pt x="490" y="294"/>
                  </a:moveTo>
                  <a:lnTo>
                    <a:pt x="3722" y="0"/>
                  </a:lnTo>
                  <a:cubicBezTo>
                    <a:pt x="3722" y="0"/>
                    <a:pt x="5804" y="588"/>
                    <a:pt x="7028" y="759"/>
                  </a:cubicBezTo>
                  <a:cubicBezTo>
                    <a:pt x="8253" y="931"/>
                    <a:pt x="9134" y="735"/>
                    <a:pt x="9428" y="1176"/>
                  </a:cubicBezTo>
                  <a:cubicBezTo>
                    <a:pt x="9477" y="1249"/>
                    <a:pt x="9502" y="1347"/>
                    <a:pt x="9502" y="1470"/>
                  </a:cubicBezTo>
                  <a:lnTo>
                    <a:pt x="9502" y="1470"/>
                  </a:lnTo>
                  <a:cubicBezTo>
                    <a:pt x="9502" y="1470"/>
                    <a:pt x="9502" y="1470"/>
                    <a:pt x="9502" y="1470"/>
                  </a:cubicBezTo>
                  <a:cubicBezTo>
                    <a:pt x="9550" y="2131"/>
                    <a:pt x="8987" y="2718"/>
                    <a:pt x="8669" y="2963"/>
                  </a:cubicBezTo>
                  <a:cubicBezTo>
                    <a:pt x="8032" y="3429"/>
                    <a:pt x="7347" y="3698"/>
                    <a:pt x="5437" y="3551"/>
                  </a:cubicBezTo>
                  <a:cubicBezTo>
                    <a:pt x="4947" y="3355"/>
                    <a:pt x="4065" y="3208"/>
                    <a:pt x="3722" y="3698"/>
                  </a:cubicBezTo>
                  <a:cubicBezTo>
                    <a:pt x="3233" y="3943"/>
                    <a:pt x="1347" y="4212"/>
                    <a:pt x="490" y="3698"/>
                  </a:cubicBezTo>
                  <a:lnTo>
                    <a:pt x="490" y="3282"/>
                  </a:lnTo>
                  <a:cubicBezTo>
                    <a:pt x="0" y="2767"/>
                    <a:pt x="490" y="294"/>
                    <a:pt x="490" y="294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8"/>
            <p:cNvSpPr/>
            <p:nvPr/>
          </p:nvSpPr>
          <p:spPr>
            <a:xfrm>
              <a:off x="2873025" y="3504875"/>
              <a:ext cx="230825" cy="781175"/>
            </a:xfrm>
            <a:custGeom>
              <a:avLst/>
              <a:gdLst/>
              <a:ahLst/>
              <a:cxnLst/>
              <a:rect l="l" t="t" r="r" b="b"/>
              <a:pathLst>
                <a:path w="9233" h="31247" extrusionOk="0">
                  <a:moveTo>
                    <a:pt x="1078" y="0"/>
                  </a:moveTo>
                  <a:cubicBezTo>
                    <a:pt x="0" y="5510"/>
                    <a:pt x="3845" y="11559"/>
                    <a:pt x="3526" y="16015"/>
                  </a:cubicBezTo>
                  <a:cubicBezTo>
                    <a:pt x="3086" y="22113"/>
                    <a:pt x="2865" y="24782"/>
                    <a:pt x="2229" y="29778"/>
                  </a:cubicBezTo>
                  <a:cubicBezTo>
                    <a:pt x="2229" y="29778"/>
                    <a:pt x="4702" y="31247"/>
                    <a:pt x="6538" y="29557"/>
                  </a:cubicBezTo>
                  <a:cubicBezTo>
                    <a:pt x="8424" y="19811"/>
                    <a:pt x="9232" y="18048"/>
                    <a:pt x="8987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8"/>
            <p:cNvSpPr/>
            <p:nvPr/>
          </p:nvSpPr>
          <p:spPr>
            <a:xfrm>
              <a:off x="3086675" y="2778800"/>
              <a:ext cx="217975" cy="317775"/>
            </a:xfrm>
            <a:custGeom>
              <a:avLst/>
              <a:gdLst/>
              <a:ahLst/>
              <a:cxnLst/>
              <a:rect l="l" t="t" r="r" b="b"/>
              <a:pathLst>
                <a:path w="8719" h="12711" extrusionOk="0">
                  <a:moveTo>
                    <a:pt x="7616" y="3650"/>
                  </a:moveTo>
                  <a:cubicBezTo>
                    <a:pt x="8718" y="4923"/>
                    <a:pt x="7788" y="10163"/>
                    <a:pt x="6269" y="11437"/>
                  </a:cubicBezTo>
                  <a:cubicBezTo>
                    <a:pt x="4727" y="12710"/>
                    <a:pt x="3453" y="12269"/>
                    <a:pt x="2106" y="11143"/>
                  </a:cubicBezTo>
                  <a:cubicBezTo>
                    <a:pt x="784" y="9992"/>
                    <a:pt x="0" y="7176"/>
                    <a:pt x="319" y="5045"/>
                  </a:cubicBezTo>
                  <a:cubicBezTo>
                    <a:pt x="760" y="2156"/>
                    <a:pt x="4506" y="1"/>
                    <a:pt x="7616" y="3650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8"/>
            <p:cNvSpPr/>
            <p:nvPr/>
          </p:nvSpPr>
          <p:spPr>
            <a:xfrm>
              <a:off x="3079325" y="2801450"/>
              <a:ext cx="234500" cy="275525"/>
            </a:xfrm>
            <a:custGeom>
              <a:avLst/>
              <a:gdLst/>
              <a:ahLst/>
              <a:cxnLst/>
              <a:rect l="l" t="t" r="r" b="b"/>
              <a:pathLst>
                <a:path w="9380" h="11021" extrusionOk="0">
                  <a:moveTo>
                    <a:pt x="8302" y="3282"/>
                  </a:moveTo>
                  <a:cubicBezTo>
                    <a:pt x="8302" y="3282"/>
                    <a:pt x="8522" y="3845"/>
                    <a:pt x="8400" y="4776"/>
                  </a:cubicBezTo>
                  <a:cubicBezTo>
                    <a:pt x="8278" y="5707"/>
                    <a:pt x="7935" y="6221"/>
                    <a:pt x="7763" y="6637"/>
                  </a:cubicBezTo>
                  <a:cubicBezTo>
                    <a:pt x="7592" y="7078"/>
                    <a:pt x="7641" y="7396"/>
                    <a:pt x="7469" y="7568"/>
                  </a:cubicBezTo>
                  <a:cubicBezTo>
                    <a:pt x="7274" y="7715"/>
                    <a:pt x="7298" y="6343"/>
                    <a:pt x="6882" y="6000"/>
                  </a:cubicBezTo>
                  <a:cubicBezTo>
                    <a:pt x="6441" y="5658"/>
                    <a:pt x="5829" y="7151"/>
                    <a:pt x="6686" y="8057"/>
                  </a:cubicBezTo>
                  <a:cubicBezTo>
                    <a:pt x="6808" y="8988"/>
                    <a:pt x="5633" y="10506"/>
                    <a:pt x="5217" y="10776"/>
                  </a:cubicBezTo>
                  <a:cubicBezTo>
                    <a:pt x="4776" y="11020"/>
                    <a:pt x="2988" y="10751"/>
                    <a:pt x="1862" y="9649"/>
                  </a:cubicBezTo>
                  <a:cubicBezTo>
                    <a:pt x="760" y="8547"/>
                    <a:pt x="515" y="6784"/>
                    <a:pt x="246" y="4507"/>
                  </a:cubicBezTo>
                  <a:cubicBezTo>
                    <a:pt x="1" y="2229"/>
                    <a:pt x="1690" y="1470"/>
                    <a:pt x="1690" y="1470"/>
                  </a:cubicBezTo>
                  <a:cubicBezTo>
                    <a:pt x="1715" y="1"/>
                    <a:pt x="6588" y="417"/>
                    <a:pt x="8327" y="1176"/>
                  </a:cubicBezTo>
                  <a:cubicBezTo>
                    <a:pt x="9380" y="1715"/>
                    <a:pt x="8302" y="3282"/>
                    <a:pt x="8302" y="3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8"/>
            <p:cNvSpPr/>
            <p:nvPr/>
          </p:nvSpPr>
          <p:spPr>
            <a:xfrm>
              <a:off x="3078100" y="4317250"/>
              <a:ext cx="239400" cy="105325"/>
            </a:xfrm>
            <a:custGeom>
              <a:avLst/>
              <a:gdLst/>
              <a:ahLst/>
              <a:cxnLst/>
              <a:rect l="l" t="t" r="r" b="b"/>
              <a:pathLst>
                <a:path w="9576" h="4213" extrusionOk="0">
                  <a:moveTo>
                    <a:pt x="490" y="295"/>
                  </a:moveTo>
                  <a:lnTo>
                    <a:pt x="3747" y="1"/>
                  </a:lnTo>
                  <a:cubicBezTo>
                    <a:pt x="3747" y="1"/>
                    <a:pt x="5829" y="589"/>
                    <a:pt x="7053" y="760"/>
                  </a:cubicBezTo>
                  <a:cubicBezTo>
                    <a:pt x="8278" y="931"/>
                    <a:pt x="9159" y="735"/>
                    <a:pt x="9453" y="1176"/>
                  </a:cubicBezTo>
                  <a:cubicBezTo>
                    <a:pt x="9502" y="1250"/>
                    <a:pt x="9526" y="1348"/>
                    <a:pt x="9502" y="1470"/>
                  </a:cubicBezTo>
                  <a:lnTo>
                    <a:pt x="9502" y="1470"/>
                  </a:lnTo>
                  <a:lnTo>
                    <a:pt x="9502" y="1470"/>
                  </a:lnTo>
                  <a:cubicBezTo>
                    <a:pt x="9575" y="2131"/>
                    <a:pt x="9012" y="2743"/>
                    <a:pt x="8694" y="2964"/>
                  </a:cubicBezTo>
                  <a:cubicBezTo>
                    <a:pt x="8057" y="3429"/>
                    <a:pt x="7347" y="3698"/>
                    <a:pt x="5461" y="3552"/>
                  </a:cubicBezTo>
                  <a:cubicBezTo>
                    <a:pt x="4947" y="3356"/>
                    <a:pt x="4066" y="3209"/>
                    <a:pt x="3747" y="3698"/>
                  </a:cubicBezTo>
                  <a:cubicBezTo>
                    <a:pt x="3258" y="3943"/>
                    <a:pt x="1347" y="4213"/>
                    <a:pt x="490" y="3698"/>
                  </a:cubicBezTo>
                  <a:lnTo>
                    <a:pt x="490" y="3282"/>
                  </a:lnTo>
                  <a:cubicBezTo>
                    <a:pt x="1" y="2768"/>
                    <a:pt x="490" y="295"/>
                    <a:pt x="490" y="29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8"/>
            <p:cNvSpPr/>
            <p:nvPr/>
          </p:nvSpPr>
          <p:spPr>
            <a:xfrm>
              <a:off x="2952600" y="3539775"/>
              <a:ext cx="271225" cy="849750"/>
            </a:xfrm>
            <a:custGeom>
              <a:avLst/>
              <a:gdLst/>
              <a:ahLst/>
              <a:cxnLst/>
              <a:rect l="l" t="t" r="r" b="b"/>
              <a:pathLst>
                <a:path w="10849" h="33990" extrusionOk="0">
                  <a:moveTo>
                    <a:pt x="343" y="0"/>
                  </a:moveTo>
                  <a:cubicBezTo>
                    <a:pt x="1" y="5632"/>
                    <a:pt x="4604" y="11779"/>
                    <a:pt x="4874" y="16334"/>
                  </a:cubicBezTo>
                  <a:cubicBezTo>
                    <a:pt x="5241" y="22554"/>
                    <a:pt x="5241" y="26961"/>
                    <a:pt x="5266" y="32030"/>
                  </a:cubicBezTo>
                  <a:cubicBezTo>
                    <a:pt x="5266" y="32030"/>
                    <a:pt x="9404" y="33989"/>
                    <a:pt x="9600" y="30953"/>
                  </a:cubicBezTo>
                  <a:cubicBezTo>
                    <a:pt x="10212" y="21035"/>
                    <a:pt x="10849" y="18415"/>
                    <a:pt x="8278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8"/>
            <p:cNvSpPr/>
            <p:nvPr/>
          </p:nvSpPr>
          <p:spPr>
            <a:xfrm>
              <a:off x="2884025" y="2980225"/>
              <a:ext cx="407750" cy="670375"/>
            </a:xfrm>
            <a:custGeom>
              <a:avLst/>
              <a:gdLst/>
              <a:ahLst/>
              <a:cxnLst/>
              <a:rect l="l" t="t" r="r" b="b"/>
              <a:pathLst>
                <a:path w="16310" h="26815" extrusionOk="0">
                  <a:moveTo>
                    <a:pt x="13935" y="4310"/>
                  </a:moveTo>
                  <a:cubicBezTo>
                    <a:pt x="11633" y="3159"/>
                    <a:pt x="7886" y="0"/>
                    <a:pt x="4825" y="4139"/>
                  </a:cubicBezTo>
                  <a:cubicBezTo>
                    <a:pt x="1936" y="8008"/>
                    <a:pt x="760" y="19664"/>
                    <a:pt x="442" y="21990"/>
                  </a:cubicBezTo>
                  <a:cubicBezTo>
                    <a:pt x="1" y="25125"/>
                    <a:pt x="8743" y="26815"/>
                    <a:pt x="10702" y="26717"/>
                  </a:cubicBezTo>
                  <a:cubicBezTo>
                    <a:pt x="11143" y="26717"/>
                    <a:pt x="11412" y="26496"/>
                    <a:pt x="11535" y="26080"/>
                  </a:cubicBezTo>
                  <a:cubicBezTo>
                    <a:pt x="11706" y="25492"/>
                    <a:pt x="11241" y="25076"/>
                    <a:pt x="11363" y="24562"/>
                  </a:cubicBezTo>
                  <a:cubicBezTo>
                    <a:pt x="11437" y="24243"/>
                    <a:pt x="11633" y="23998"/>
                    <a:pt x="11829" y="23754"/>
                  </a:cubicBezTo>
                  <a:cubicBezTo>
                    <a:pt x="12000" y="23509"/>
                    <a:pt x="12196" y="23239"/>
                    <a:pt x="12245" y="22945"/>
                  </a:cubicBezTo>
                  <a:cubicBezTo>
                    <a:pt x="12318" y="22431"/>
                    <a:pt x="12000" y="21966"/>
                    <a:pt x="11951" y="21476"/>
                  </a:cubicBezTo>
                  <a:cubicBezTo>
                    <a:pt x="11902" y="21109"/>
                    <a:pt x="12000" y="20742"/>
                    <a:pt x="12098" y="20374"/>
                  </a:cubicBezTo>
                  <a:cubicBezTo>
                    <a:pt x="12882" y="17436"/>
                    <a:pt x="14277" y="14693"/>
                    <a:pt x="15037" y="11706"/>
                  </a:cubicBezTo>
                  <a:cubicBezTo>
                    <a:pt x="15551" y="9698"/>
                    <a:pt x="16310" y="6490"/>
                    <a:pt x="14645" y="4824"/>
                  </a:cubicBezTo>
                  <a:cubicBezTo>
                    <a:pt x="14473" y="4653"/>
                    <a:pt x="14179" y="4384"/>
                    <a:pt x="13935" y="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8"/>
            <p:cNvSpPr/>
            <p:nvPr/>
          </p:nvSpPr>
          <p:spPr>
            <a:xfrm>
              <a:off x="3159525" y="3069000"/>
              <a:ext cx="333050" cy="513025"/>
            </a:xfrm>
            <a:custGeom>
              <a:avLst/>
              <a:gdLst/>
              <a:ahLst/>
              <a:cxnLst/>
              <a:rect l="l" t="t" r="r" b="b"/>
              <a:pathLst>
                <a:path w="13322" h="20521" extrusionOk="0">
                  <a:moveTo>
                    <a:pt x="4335" y="2326"/>
                  </a:moveTo>
                  <a:cubicBezTo>
                    <a:pt x="6196" y="8203"/>
                    <a:pt x="6367" y="11118"/>
                    <a:pt x="8180" y="13444"/>
                  </a:cubicBezTo>
                  <a:cubicBezTo>
                    <a:pt x="8326" y="13615"/>
                    <a:pt x="13322" y="18978"/>
                    <a:pt x="13322" y="18978"/>
                  </a:cubicBezTo>
                  <a:cubicBezTo>
                    <a:pt x="13322" y="18978"/>
                    <a:pt x="12661" y="20203"/>
                    <a:pt x="10898" y="20521"/>
                  </a:cubicBezTo>
                  <a:cubicBezTo>
                    <a:pt x="8106" y="19321"/>
                    <a:pt x="4947" y="14913"/>
                    <a:pt x="4090" y="13958"/>
                  </a:cubicBezTo>
                  <a:cubicBezTo>
                    <a:pt x="3600" y="13419"/>
                    <a:pt x="833" y="8350"/>
                    <a:pt x="417" y="5779"/>
                  </a:cubicBezTo>
                  <a:cubicBezTo>
                    <a:pt x="1" y="3208"/>
                    <a:pt x="3576" y="0"/>
                    <a:pt x="4335" y="2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8"/>
            <p:cNvSpPr/>
            <p:nvPr/>
          </p:nvSpPr>
          <p:spPr>
            <a:xfrm>
              <a:off x="5046325" y="2820425"/>
              <a:ext cx="161650" cy="239400"/>
            </a:xfrm>
            <a:custGeom>
              <a:avLst/>
              <a:gdLst/>
              <a:ahLst/>
              <a:cxnLst/>
              <a:rect l="l" t="t" r="r" b="b"/>
              <a:pathLst>
                <a:path w="6466" h="9576" extrusionOk="0">
                  <a:moveTo>
                    <a:pt x="294" y="8180"/>
                  </a:moveTo>
                  <a:cubicBezTo>
                    <a:pt x="2302" y="8057"/>
                    <a:pt x="3355" y="7764"/>
                    <a:pt x="3355" y="7764"/>
                  </a:cubicBezTo>
                  <a:cubicBezTo>
                    <a:pt x="3355" y="7764"/>
                    <a:pt x="5804" y="2523"/>
                    <a:pt x="6465" y="1"/>
                  </a:cubicBezTo>
                  <a:cubicBezTo>
                    <a:pt x="6465" y="1"/>
                    <a:pt x="5584" y="5388"/>
                    <a:pt x="4996" y="7127"/>
                  </a:cubicBezTo>
                  <a:cubicBezTo>
                    <a:pt x="4384" y="8890"/>
                    <a:pt x="3551" y="9576"/>
                    <a:pt x="2278" y="9404"/>
                  </a:cubicBezTo>
                  <a:cubicBezTo>
                    <a:pt x="980" y="9257"/>
                    <a:pt x="0" y="9013"/>
                    <a:pt x="0" y="9013"/>
                  </a:cubicBez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TextBox 512"/>
          <p:cNvSpPr txBox="1"/>
          <p:nvPr/>
        </p:nvSpPr>
        <p:spPr>
          <a:xfrm flipH="1">
            <a:off x="8398273" y="4593521"/>
            <a:ext cx="40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28</a:t>
            </a:r>
          </a:p>
        </p:txBody>
      </p:sp>
      <p:pic>
        <p:nvPicPr>
          <p:cNvPr id="514" name="Picture 5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FB086F-8384-0942-D01C-B5838DDF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949" y="350730"/>
            <a:ext cx="4001585" cy="572760"/>
          </a:xfrm>
        </p:spPr>
        <p:txBody>
          <a:bodyPr/>
          <a:lstStyle/>
          <a:p>
            <a:pPr algn="ctr"/>
            <a:r>
              <a:rPr lang="en-ID" sz="2000" dirty="0" err="1">
                <a:solidFill>
                  <a:schemeClr val="tx1">
                    <a:lumMod val="50000"/>
                  </a:schemeClr>
                </a:solidFill>
              </a:rPr>
              <a:t>Verifikasi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</a:rPr>
              <a:t> NIK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</a:rPr>
              <a:t> NPWP </a:t>
            </a:r>
            <a:r>
              <a:rPr lang="en-ID" sz="2000" dirty="0" err="1">
                <a:solidFill>
                  <a:schemeClr val="tx1">
                    <a:lumMod val="50000"/>
                  </a:schemeClr>
                </a:solidFill>
              </a:rPr>
              <a:t>melalui</a:t>
            </a:r>
            <a:r>
              <a:rPr lang="en-ID" sz="2000" dirty="0">
                <a:solidFill>
                  <a:schemeClr val="tx1">
                    <a:lumMod val="50000"/>
                  </a:schemeClr>
                </a:solidFill>
              </a:rPr>
              <a:t> DJP Online:</a:t>
            </a:r>
            <a:br>
              <a:rPr lang="en-ID" sz="2000" dirty="0">
                <a:solidFill>
                  <a:schemeClr val="tx1">
                    <a:lumMod val="50000"/>
                  </a:schemeClr>
                </a:solidFill>
              </a:rPr>
            </a:br>
            <a:endParaRPr lang="en-ID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9939A-56F6-E97A-ECF0-497112933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949" y="1025155"/>
            <a:ext cx="5164427" cy="3876143"/>
          </a:xfrm>
        </p:spPr>
        <p:txBody>
          <a:bodyPr/>
          <a:lstStyle/>
          <a:p>
            <a:r>
              <a:rPr lang="en-ID" sz="1300" dirty="0"/>
              <a:t>Masuk </a:t>
            </a:r>
            <a:r>
              <a:rPr lang="en-ID" sz="1300" dirty="0" err="1"/>
              <a:t>ke</a:t>
            </a:r>
            <a:r>
              <a:rPr lang="en-ID" sz="1300" dirty="0"/>
              <a:t> </a:t>
            </a:r>
            <a:r>
              <a:rPr lang="en-ID" sz="1300" dirty="0" err="1"/>
              <a:t>halaman</a:t>
            </a:r>
            <a:r>
              <a:rPr lang="en-ID" sz="1300" dirty="0"/>
              <a:t> online DJP </a:t>
            </a:r>
            <a:r>
              <a:rPr lang="en-ID" sz="1300" dirty="0" err="1"/>
              <a:t>yaitu</a:t>
            </a:r>
            <a:r>
              <a:rPr lang="en-ID" sz="1300" dirty="0"/>
              <a:t> https://djponline.pajak.go.id/account/login</a:t>
            </a:r>
          </a:p>
          <a:p>
            <a:r>
              <a:rPr lang="en-ID" sz="1300" dirty="0" err="1"/>
              <a:t>Setelah</a:t>
            </a:r>
            <a:r>
              <a:rPr lang="en-ID" sz="1300" dirty="0"/>
              <a:t> </a:t>
            </a:r>
            <a:r>
              <a:rPr lang="en-ID" sz="1300" dirty="0" err="1"/>
              <a:t>berhasil</a:t>
            </a:r>
            <a:r>
              <a:rPr lang="en-ID" sz="1300" dirty="0"/>
              <a:t> login,  </a:t>
            </a:r>
            <a:r>
              <a:rPr lang="en-ID" sz="1300" dirty="0" err="1"/>
              <a:t>masuk</a:t>
            </a:r>
            <a:r>
              <a:rPr lang="en-ID" sz="1300" dirty="0"/>
              <a:t> </a:t>
            </a:r>
            <a:r>
              <a:rPr lang="en-ID" sz="1300" dirty="0" err="1"/>
              <a:t>ke</a:t>
            </a:r>
            <a:r>
              <a:rPr lang="en-ID" sz="1300" dirty="0"/>
              <a:t> Profile di menu </a:t>
            </a:r>
            <a:r>
              <a:rPr lang="en-ID" sz="1300" dirty="0" err="1"/>
              <a:t>utama</a:t>
            </a:r>
            <a:endParaRPr lang="en-ID" sz="1300" dirty="0"/>
          </a:p>
          <a:p>
            <a:r>
              <a:rPr lang="en-ID" sz="1300" dirty="0"/>
              <a:t>Pada menu "</a:t>
            </a:r>
            <a:r>
              <a:rPr lang="en-ID" sz="1300" dirty="0" err="1"/>
              <a:t>Profil</a:t>
            </a:r>
            <a:r>
              <a:rPr lang="en-ID" sz="1300" dirty="0"/>
              <a:t>", "</a:t>
            </a:r>
            <a:r>
              <a:rPr lang="en-ID" sz="1300" dirty="0" err="1"/>
              <a:t>perlu</a:t>
            </a:r>
            <a:r>
              <a:rPr lang="en-ID" sz="1300" dirty="0"/>
              <a:t> update", </a:t>
            </a:r>
            <a:r>
              <a:rPr lang="en-ID" sz="1300" dirty="0" err="1"/>
              <a:t>atau</a:t>
            </a:r>
            <a:r>
              <a:rPr lang="en-ID" sz="1300" dirty="0"/>
              <a:t> "</a:t>
            </a:r>
            <a:r>
              <a:rPr lang="en-ID" sz="1300" dirty="0" err="1"/>
              <a:t>perlu</a:t>
            </a:r>
            <a:r>
              <a:rPr lang="en-ID" sz="1300" dirty="0"/>
              <a:t> </a:t>
            </a:r>
            <a:r>
              <a:rPr lang="en-ID" sz="1300" dirty="0" err="1"/>
              <a:t>konfirmasi</a:t>
            </a:r>
            <a:r>
              <a:rPr lang="en-ID" sz="1300" dirty="0"/>
              <a:t>" </a:t>
            </a:r>
            <a:r>
              <a:rPr lang="en-ID" sz="1300" dirty="0" err="1"/>
              <a:t>akan</a:t>
            </a:r>
            <a:r>
              <a:rPr lang="en-ID" sz="1300" dirty="0"/>
              <a:t> </a:t>
            </a:r>
            <a:r>
              <a:rPr lang="en-ID" sz="1300" dirty="0" err="1"/>
              <a:t>ditampilkan</a:t>
            </a:r>
            <a:r>
              <a:rPr lang="en-ID" sz="1300" dirty="0"/>
              <a:t> </a:t>
            </a:r>
            <a:r>
              <a:rPr lang="en-ID" sz="1300" dirty="0" err="1"/>
              <a:t>mengenai</a:t>
            </a:r>
            <a:r>
              <a:rPr lang="en-ID" sz="1300" dirty="0"/>
              <a:t> </a:t>
            </a:r>
            <a:r>
              <a:rPr lang="en-ID" sz="1300" dirty="0" err="1"/>
              <a:t>validitas</a:t>
            </a:r>
            <a:r>
              <a:rPr lang="en-ID" sz="1300" dirty="0"/>
              <a:t> data </a:t>
            </a:r>
            <a:r>
              <a:rPr lang="en-ID" sz="1300" dirty="0" err="1"/>
              <a:t>utama</a:t>
            </a:r>
            <a:r>
              <a:rPr lang="en-ID" sz="1300" dirty="0"/>
              <a:t> Anda. Status </a:t>
            </a:r>
            <a:r>
              <a:rPr lang="en-ID" sz="1300" dirty="0" err="1"/>
              <a:t>ini</a:t>
            </a:r>
            <a:r>
              <a:rPr lang="en-ID" sz="1300" dirty="0"/>
              <a:t> </a:t>
            </a:r>
            <a:r>
              <a:rPr lang="en-ID" sz="1300" dirty="0" err="1"/>
              <a:t>menunjukkan</a:t>
            </a:r>
            <a:r>
              <a:rPr lang="en-ID" sz="1300" dirty="0"/>
              <a:t> </a:t>
            </a:r>
            <a:r>
              <a:rPr lang="en-ID" sz="1300" dirty="0" err="1"/>
              <a:t>bahwa</a:t>
            </a:r>
            <a:r>
              <a:rPr lang="en-ID" sz="1300" dirty="0"/>
              <a:t> NIK </a:t>
            </a:r>
            <a:r>
              <a:rPr lang="en-ID" sz="1300" dirty="0" err="1"/>
              <a:t>harus</a:t>
            </a:r>
            <a:r>
              <a:rPr lang="en-ID" sz="1300" dirty="0"/>
              <a:t> </a:t>
            </a:r>
            <a:r>
              <a:rPr lang="en-ID" sz="1300" dirty="0" err="1"/>
              <a:t>diverifikasi</a:t>
            </a:r>
            <a:endParaRPr lang="en-ID" sz="1300" dirty="0"/>
          </a:p>
          <a:p>
            <a:r>
              <a:rPr lang="en-ID" sz="1300" dirty="0"/>
              <a:t>Pada </a:t>
            </a:r>
            <a:r>
              <a:rPr lang="en-ID" sz="1300" dirty="0" err="1"/>
              <a:t>halaman</a:t>
            </a:r>
            <a:r>
              <a:rPr lang="en-ID" sz="1300" dirty="0"/>
              <a:t> menu '</a:t>
            </a:r>
            <a:r>
              <a:rPr lang="en-ID" sz="1300" dirty="0" err="1"/>
              <a:t>Profil</a:t>
            </a:r>
            <a:r>
              <a:rPr lang="en-ID" sz="1300" dirty="0"/>
              <a:t>' juga </a:t>
            </a:r>
            <a:r>
              <a:rPr lang="en-ID" sz="1300" dirty="0" err="1"/>
              <a:t>terdapat</a:t>
            </a:r>
            <a:r>
              <a:rPr lang="en-ID" sz="1300" dirty="0"/>
              <a:t>  'Data Utama' dan  </a:t>
            </a:r>
            <a:r>
              <a:rPr lang="en-ID" sz="1300" dirty="0" err="1"/>
              <a:t>kolom</a:t>
            </a:r>
            <a:r>
              <a:rPr lang="en-ID" sz="1300" dirty="0"/>
              <a:t> 'NIK/NPWP' (16 digit). Anda </a:t>
            </a:r>
            <a:r>
              <a:rPr lang="en-ID" sz="1300" dirty="0" err="1"/>
              <a:t>harus</a:t>
            </a:r>
            <a:r>
              <a:rPr lang="en-ID" sz="1300" dirty="0"/>
              <a:t> </a:t>
            </a:r>
            <a:r>
              <a:rPr lang="en-ID" sz="1300" dirty="0" err="1"/>
              <a:t>memasukkan</a:t>
            </a:r>
            <a:r>
              <a:rPr lang="en-ID" sz="1300" dirty="0"/>
              <a:t> 16 digit NIK Anda di </a:t>
            </a:r>
            <a:r>
              <a:rPr lang="en-ID" sz="1300" dirty="0" err="1"/>
              <a:t>kolom</a:t>
            </a:r>
            <a:r>
              <a:rPr lang="en-ID" sz="1300" dirty="0"/>
              <a:t> </a:t>
            </a:r>
            <a:r>
              <a:rPr lang="en-ID" sz="1300" dirty="0" err="1"/>
              <a:t>ini</a:t>
            </a:r>
            <a:endParaRPr lang="en-ID" sz="1300" dirty="0"/>
          </a:p>
          <a:p>
            <a:r>
              <a:rPr lang="en-ID" sz="1300" dirty="0" err="1"/>
              <a:t>Klik</a:t>
            </a:r>
            <a:r>
              <a:rPr lang="en-ID" sz="1300" dirty="0"/>
              <a:t> '</a:t>
            </a:r>
            <a:r>
              <a:rPr lang="en-ID" sz="1300" dirty="0" err="1"/>
              <a:t>Validasi</a:t>
            </a:r>
            <a:r>
              <a:rPr lang="en-ID" sz="1300" dirty="0"/>
              <a:t>' </a:t>
            </a:r>
            <a:r>
              <a:rPr lang="en-ID" sz="1300" dirty="0" err="1"/>
              <a:t>jika</a:t>
            </a:r>
            <a:r>
              <a:rPr lang="en-ID" sz="1300" dirty="0"/>
              <a:t> </a:t>
            </a:r>
            <a:r>
              <a:rPr lang="en-ID" sz="1300" dirty="0" err="1"/>
              <a:t>sudah</a:t>
            </a:r>
            <a:r>
              <a:rPr lang="en-ID" sz="1300" dirty="0"/>
              <a:t> </a:t>
            </a:r>
            <a:r>
              <a:rPr lang="en-ID" sz="1300" dirty="0" err="1"/>
              <a:t>selesai</a:t>
            </a:r>
            <a:endParaRPr lang="en-ID" sz="1300" dirty="0"/>
          </a:p>
          <a:p>
            <a:r>
              <a:rPr lang="en-ID" sz="1300" dirty="0"/>
              <a:t>Jika data </a:t>
            </a:r>
            <a:r>
              <a:rPr lang="en-ID" sz="1300" dirty="0" err="1"/>
              <a:t>divalidasi</a:t>
            </a:r>
            <a:r>
              <a:rPr lang="en-ID" sz="1300" dirty="0"/>
              <a:t>, </a:t>
            </a:r>
            <a:r>
              <a:rPr lang="en-ID" sz="1300" dirty="0" err="1"/>
              <a:t>sistem</a:t>
            </a:r>
            <a:r>
              <a:rPr lang="en-ID" sz="1300" dirty="0"/>
              <a:t> </a:t>
            </a:r>
            <a:r>
              <a:rPr lang="en-ID" sz="1300" dirty="0" err="1"/>
              <a:t>akan</a:t>
            </a:r>
            <a:r>
              <a:rPr lang="en-ID" sz="1300" dirty="0"/>
              <a:t> </a:t>
            </a:r>
            <a:r>
              <a:rPr lang="en-ID" sz="1300" dirty="0" err="1"/>
              <a:t>menampilkan</a:t>
            </a:r>
            <a:r>
              <a:rPr lang="en-ID" sz="1300" dirty="0"/>
              <a:t> </a:t>
            </a:r>
            <a:r>
              <a:rPr lang="en-ID" sz="1300" dirty="0" err="1"/>
              <a:t>pemberitahuan</a:t>
            </a:r>
            <a:r>
              <a:rPr lang="en-ID" sz="1300" dirty="0"/>
              <a:t> </a:t>
            </a:r>
            <a:r>
              <a:rPr lang="en-ID" sz="1300" dirty="0" err="1"/>
              <a:t>informasi</a:t>
            </a:r>
            <a:r>
              <a:rPr lang="en-ID" sz="1300" dirty="0"/>
              <a:t> </a:t>
            </a:r>
            <a:r>
              <a:rPr lang="en-ID" sz="1300" dirty="0" err="1"/>
              <a:t>bahwa</a:t>
            </a:r>
            <a:r>
              <a:rPr lang="en-ID" sz="1300" dirty="0"/>
              <a:t> data </a:t>
            </a:r>
            <a:r>
              <a:rPr lang="en-ID" sz="1300" dirty="0" err="1"/>
              <a:t>telah</a:t>
            </a:r>
            <a:r>
              <a:rPr lang="en-ID" sz="1300" dirty="0"/>
              <a:t> </a:t>
            </a:r>
            <a:r>
              <a:rPr lang="en-ID" sz="1300" dirty="0" err="1"/>
              <a:t>ditemukan</a:t>
            </a:r>
            <a:r>
              <a:rPr lang="en-ID" sz="1300" dirty="0"/>
              <a:t>. </a:t>
            </a:r>
            <a:r>
              <a:rPr lang="en-ID" sz="1300" dirty="0" err="1"/>
              <a:t>Kemudian</a:t>
            </a:r>
            <a:r>
              <a:rPr lang="en-ID" sz="1300" dirty="0"/>
              <a:t> </a:t>
            </a:r>
            <a:r>
              <a:rPr lang="en-ID" sz="1300" dirty="0" err="1"/>
              <a:t>klik</a:t>
            </a:r>
            <a:r>
              <a:rPr lang="en-ID" sz="1300" dirty="0"/>
              <a:t> 'OK' pada </a:t>
            </a:r>
            <a:r>
              <a:rPr lang="en-ID" sz="1300" dirty="0" err="1"/>
              <a:t>notifikasi</a:t>
            </a:r>
            <a:endParaRPr lang="en-ID" sz="1300" dirty="0"/>
          </a:p>
          <a:p>
            <a:r>
              <a:rPr lang="en-ID" sz="1300" dirty="0" err="1"/>
              <a:t>Kemudian</a:t>
            </a:r>
            <a:r>
              <a:rPr lang="en-ID" sz="1300" dirty="0"/>
              <a:t>, </a:t>
            </a:r>
            <a:r>
              <a:rPr lang="en-ID" sz="1300" dirty="0" err="1"/>
              <a:t>pilih</a:t>
            </a:r>
            <a:r>
              <a:rPr lang="en-ID" sz="1300" dirty="0"/>
              <a:t> menu </a:t>
            </a:r>
            <a:r>
              <a:rPr lang="en-ID" sz="1300" dirty="0" err="1"/>
              <a:t>Ubah</a:t>
            </a:r>
            <a:r>
              <a:rPr lang="en-ID" sz="1300" dirty="0"/>
              <a:t> </a:t>
            </a:r>
            <a:r>
              <a:rPr lang="en-ID" sz="1300" dirty="0" err="1"/>
              <a:t>Profil</a:t>
            </a:r>
            <a:r>
              <a:rPr lang="en-ID" sz="1300" dirty="0"/>
              <a:t>. Area </a:t>
            </a:r>
            <a:r>
              <a:rPr lang="en-ID" sz="1300" dirty="0" err="1"/>
              <a:t>Ubah</a:t>
            </a:r>
            <a:r>
              <a:rPr lang="en-ID" sz="1300" dirty="0"/>
              <a:t> </a:t>
            </a:r>
            <a:r>
              <a:rPr lang="en-ID" sz="1300" dirty="0" err="1"/>
              <a:t>Profil</a:t>
            </a:r>
            <a:r>
              <a:rPr lang="en-ID" sz="1300" dirty="0"/>
              <a:t> juga </a:t>
            </a:r>
            <a:r>
              <a:rPr lang="en-ID" sz="1300" dirty="0" err="1"/>
              <a:t>memungkinkan</a:t>
            </a:r>
            <a:r>
              <a:rPr lang="en-ID" sz="1300" dirty="0"/>
              <a:t> Anda </a:t>
            </a:r>
            <a:r>
              <a:rPr lang="en-ID" sz="1300" dirty="0" err="1"/>
              <a:t>untuk</a:t>
            </a:r>
            <a:r>
              <a:rPr lang="en-ID" sz="1300" dirty="0"/>
              <a:t> </a:t>
            </a:r>
            <a:r>
              <a:rPr lang="en-ID" sz="1300" dirty="0" err="1"/>
              <a:t>melengkapi</a:t>
            </a:r>
            <a:r>
              <a:rPr lang="en-ID" sz="1300" dirty="0"/>
              <a:t> </a:t>
            </a:r>
            <a:r>
              <a:rPr lang="en-ID" sz="1300" dirty="0" err="1"/>
              <a:t>porsi</a:t>
            </a:r>
            <a:r>
              <a:rPr lang="en-ID" sz="1300" dirty="0"/>
              <a:t> data </a:t>
            </a:r>
            <a:r>
              <a:rPr lang="en-ID" sz="1300" dirty="0" err="1"/>
              <a:t>klasifikasi</a:t>
            </a:r>
            <a:r>
              <a:rPr lang="en-ID" sz="1300" dirty="0"/>
              <a:t> Unit Usaha (KLU) dan </a:t>
            </a:r>
            <a:r>
              <a:rPr lang="en-ID" sz="1300" dirty="0" err="1"/>
              <a:t>Anggota</a:t>
            </a:r>
            <a:r>
              <a:rPr lang="en-ID" sz="1300" dirty="0"/>
              <a:t> </a:t>
            </a:r>
            <a:r>
              <a:rPr lang="en-ID" sz="1300" dirty="0" err="1"/>
              <a:t>Keluarga</a:t>
            </a:r>
            <a:endParaRPr lang="en-ID" sz="1300" dirty="0"/>
          </a:p>
          <a:p>
            <a:r>
              <a:rPr lang="en-ID" sz="1300" dirty="0" err="1"/>
              <a:t>Setelah</a:t>
            </a:r>
            <a:r>
              <a:rPr lang="en-ID" sz="1300" dirty="0"/>
              <a:t> </a:t>
            </a:r>
            <a:r>
              <a:rPr lang="en-ID" sz="1300" dirty="0" err="1"/>
              <a:t>profil</a:t>
            </a:r>
            <a:r>
              <a:rPr lang="en-ID" sz="1300" dirty="0"/>
              <a:t> Anda </a:t>
            </a:r>
            <a:r>
              <a:rPr lang="en-ID" sz="1300" dirty="0" err="1"/>
              <a:t>selesai</a:t>
            </a:r>
            <a:r>
              <a:rPr lang="en-ID" sz="1300" dirty="0"/>
              <a:t> dan </a:t>
            </a:r>
            <a:r>
              <a:rPr lang="en-ID" sz="1300" dirty="0" err="1"/>
              <a:t>diverifikasi</a:t>
            </a:r>
            <a:r>
              <a:rPr lang="en-ID" sz="1300" dirty="0"/>
              <a:t>, Anda </a:t>
            </a:r>
            <a:r>
              <a:rPr lang="en-ID" sz="1300" dirty="0" err="1"/>
              <a:t>dapat</a:t>
            </a:r>
            <a:r>
              <a:rPr lang="en-ID" sz="1300" dirty="0"/>
              <a:t> </a:t>
            </a:r>
            <a:r>
              <a:rPr lang="en-ID" sz="1300" dirty="0" err="1"/>
              <a:t>masuk</a:t>
            </a:r>
            <a:r>
              <a:rPr lang="en-ID" sz="1300" dirty="0"/>
              <a:t> </a:t>
            </a:r>
            <a:r>
              <a:rPr lang="en-ID" sz="1300" dirty="0" err="1"/>
              <a:t>ke</a:t>
            </a:r>
            <a:r>
              <a:rPr lang="en-ID" sz="1300" dirty="0"/>
              <a:t> DJP Online </a:t>
            </a:r>
            <a:r>
              <a:rPr lang="en-ID" sz="1300" dirty="0" err="1"/>
              <a:t>dengan</a:t>
            </a:r>
            <a:r>
              <a:rPr lang="en-ID" sz="1300" dirty="0"/>
              <a:t> NIK Anda.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F36A7-4293-80E4-6D72-61B4A0EA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3657601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398274" y="4593521"/>
            <a:ext cx="454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29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06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81"/>
          <p:cNvSpPr txBox="1">
            <a:spLocks noGrp="1"/>
          </p:cNvSpPr>
          <p:nvPr>
            <p:ph type="title"/>
          </p:nvPr>
        </p:nvSpPr>
        <p:spPr>
          <a:xfrm>
            <a:off x="4467351" y="1092825"/>
            <a:ext cx="4301092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THANK YOU! </a:t>
            </a:r>
            <a:endParaRPr sz="7200" dirty="0">
              <a:solidFill>
                <a:schemeClr val="tx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grpSp>
        <p:nvGrpSpPr>
          <p:cNvPr id="2037" name="Google Shape;2037;p81"/>
          <p:cNvGrpSpPr/>
          <p:nvPr/>
        </p:nvGrpSpPr>
        <p:grpSpPr>
          <a:xfrm flipH="1">
            <a:off x="450050" y="1271113"/>
            <a:ext cx="4121950" cy="3162225"/>
            <a:chOff x="2845475" y="1804150"/>
            <a:chExt cx="4121950" cy="3162225"/>
          </a:xfrm>
        </p:grpSpPr>
        <p:sp>
          <p:nvSpPr>
            <p:cNvPr id="2038" name="Google Shape;2038;p81"/>
            <p:cNvSpPr/>
            <p:nvPr/>
          </p:nvSpPr>
          <p:spPr>
            <a:xfrm>
              <a:off x="3759475" y="2662025"/>
              <a:ext cx="2345975" cy="1232700"/>
            </a:xfrm>
            <a:custGeom>
              <a:avLst/>
              <a:gdLst/>
              <a:ahLst/>
              <a:cxnLst/>
              <a:rect l="l" t="t" r="r" b="b"/>
              <a:pathLst>
                <a:path w="93839" h="49308" extrusionOk="0">
                  <a:moveTo>
                    <a:pt x="46660" y="1"/>
                  </a:moveTo>
                  <a:cubicBezTo>
                    <a:pt x="35774" y="1"/>
                    <a:pt x="24910" y="2388"/>
                    <a:pt x="16628" y="7170"/>
                  </a:cubicBezTo>
                  <a:cubicBezTo>
                    <a:pt x="1" y="16769"/>
                    <a:pt x="74" y="32368"/>
                    <a:pt x="16799" y="42040"/>
                  </a:cubicBezTo>
                  <a:cubicBezTo>
                    <a:pt x="25206" y="46883"/>
                    <a:pt x="36204" y="49307"/>
                    <a:pt x="47176" y="49307"/>
                  </a:cubicBezTo>
                  <a:cubicBezTo>
                    <a:pt x="58065" y="49307"/>
                    <a:pt x="68929" y="46920"/>
                    <a:pt x="77211" y="42138"/>
                  </a:cubicBezTo>
                  <a:cubicBezTo>
                    <a:pt x="93839" y="32539"/>
                    <a:pt x="93741" y="16940"/>
                    <a:pt x="77015" y="7268"/>
                  </a:cubicBezTo>
                  <a:cubicBezTo>
                    <a:pt x="68621" y="2425"/>
                    <a:pt x="57629" y="1"/>
                    <a:pt x="46660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1"/>
            <p:cNvSpPr/>
            <p:nvPr/>
          </p:nvSpPr>
          <p:spPr>
            <a:xfrm>
              <a:off x="2845475" y="3032400"/>
              <a:ext cx="2345975" cy="1232700"/>
            </a:xfrm>
            <a:custGeom>
              <a:avLst/>
              <a:gdLst/>
              <a:ahLst/>
              <a:cxnLst/>
              <a:rect l="l" t="t" r="r" b="b"/>
              <a:pathLst>
                <a:path w="93839" h="49308" extrusionOk="0">
                  <a:moveTo>
                    <a:pt x="46672" y="1"/>
                  </a:moveTo>
                  <a:cubicBezTo>
                    <a:pt x="35780" y="1"/>
                    <a:pt x="24909" y="2388"/>
                    <a:pt x="16628" y="7170"/>
                  </a:cubicBezTo>
                  <a:cubicBezTo>
                    <a:pt x="0" y="16769"/>
                    <a:pt x="98" y="32368"/>
                    <a:pt x="16823" y="42040"/>
                  </a:cubicBezTo>
                  <a:cubicBezTo>
                    <a:pt x="25218" y="46883"/>
                    <a:pt x="36210" y="49307"/>
                    <a:pt x="47179" y="49307"/>
                  </a:cubicBezTo>
                  <a:cubicBezTo>
                    <a:pt x="58065" y="49307"/>
                    <a:pt x="68929" y="46920"/>
                    <a:pt x="77211" y="42138"/>
                  </a:cubicBezTo>
                  <a:cubicBezTo>
                    <a:pt x="93838" y="32539"/>
                    <a:pt x="93765" y="16940"/>
                    <a:pt x="77039" y="7268"/>
                  </a:cubicBezTo>
                  <a:cubicBezTo>
                    <a:pt x="68645" y="2425"/>
                    <a:pt x="57647" y="1"/>
                    <a:pt x="4667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1"/>
            <p:cNvSpPr/>
            <p:nvPr/>
          </p:nvSpPr>
          <p:spPr>
            <a:xfrm>
              <a:off x="4620850" y="3345850"/>
              <a:ext cx="2346575" cy="1232700"/>
            </a:xfrm>
            <a:custGeom>
              <a:avLst/>
              <a:gdLst/>
              <a:ahLst/>
              <a:cxnLst/>
              <a:rect l="l" t="t" r="r" b="b"/>
              <a:pathLst>
                <a:path w="93863" h="49308" extrusionOk="0">
                  <a:moveTo>
                    <a:pt x="46672" y="1"/>
                  </a:moveTo>
                  <a:cubicBezTo>
                    <a:pt x="35780" y="1"/>
                    <a:pt x="24910" y="2388"/>
                    <a:pt x="16628" y="7170"/>
                  </a:cubicBezTo>
                  <a:cubicBezTo>
                    <a:pt x="0" y="16769"/>
                    <a:pt x="98" y="32392"/>
                    <a:pt x="16824" y="42040"/>
                  </a:cubicBezTo>
                  <a:cubicBezTo>
                    <a:pt x="25218" y="46883"/>
                    <a:pt x="36216" y="49307"/>
                    <a:pt x="47191" y="49307"/>
                  </a:cubicBezTo>
                  <a:cubicBezTo>
                    <a:pt x="58083" y="49307"/>
                    <a:pt x="68953" y="46919"/>
                    <a:pt x="77235" y="42138"/>
                  </a:cubicBezTo>
                  <a:cubicBezTo>
                    <a:pt x="93863" y="32539"/>
                    <a:pt x="93765" y="16940"/>
                    <a:pt x="77039" y="7267"/>
                  </a:cubicBezTo>
                  <a:cubicBezTo>
                    <a:pt x="68645" y="2425"/>
                    <a:pt x="57647" y="1"/>
                    <a:pt x="4667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1"/>
            <p:cNvSpPr/>
            <p:nvPr/>
          </p:nvSpPr>
          <p:spPr>
            <a:xfrm>
              <a:off x="3269725" y="3920700"/>
              <a:ext cx="924450" cy="485800"/>
            </a:xfrm>
            <a:custGeom>
              <a:avLst/>
              <a:gdLst/>
              <a:ahLst/>
              <a:cxnLst/>
              <a:rect l="l" t="t" r="r" b="b"/>
              <a:pathLst>
                <a:path w="36978" h="19432" extrusionOk="0">
                  <a:moveTo>
                    <a:pt x="18395" y="1"/>
                  </a:moveTo>
                  <a:cubicBezTo>
                    <a:pt x="14102" y="1"/>
                    <a:pt x="9822" y="944"/>
                    <a:pt x="6563" y="2835"/>
                  </a:cubicBezTo>
                  <a:cubicBezTo>
                    <a:pt x="0" y="6606"/>
                    <a:pt x="49" y="12753"/>
                    <a:pt x="6637" y="16573"/>
                  </a:cubicBezTo>
                  <a:cubicBezTo>
                    <a:pt x="9941" y="18477"/>
                    <a:pt x="14268" y="19432"/>
                    <a:pt x="18589" y="19432"/>
                  </a:cubicBezTo>
                  <a:cubicBezTo>
                    <a:pt x="22882" y="19432"/>
                    <a:pt x="27168" y="18489"/>
                    <a:pt x="30439" y="16597"/>
                  </a:cubicBezTo>
                  <a:cubicBezTo>
                    <a:pt x="36977" y="12826"/>
                    <a:pt x="36953" y="6680"/>
                    <a:pt x="30365" y="2860"/>
                  </a:cubicBezTo>
                  <a:cubicBezTo>
                    <a:pt x="27049" y="956"/>
                    <a:pt x="22716" y="1"/>
                    <a:pt x="1839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1"/>
            <p:cNvSpPr/>
            <p:nvPr/>
          </p:nvSpPr>
          <p:spPr>
            <a:xfrm>
              <a:off x="3645000" y="4432125"/>
              <a:ext cx="347750" cy="182925"/>
            </a:xfrm>
            <a:custGeom>
              <a:avLst/>
              <a:gdLst/>
              <a:ahLst/>
              <a:cxnLst/>
              <a:rect l="l" t="t" r="r" b="b"/>
              <a:pathLst>
                <a:path w="13910" h="7317" extrusionOk="0">
                  <a:moveTo>
                    <a:pt x="6913" y="0"/>
                  </a:moveTo>
                  <a:cubicBezTo>
                    <a:pt x="5301" y="0"/>
                    <a:pt x="3693" y="355"/>
                    <a:pt x="2474" y="1063"/>
                  </a:cubicBezTo>
                  <a:cubicBezTo>
                    <a:pt x="1" y="2483"/>
                    <a:pt x="25" y="4809"/>
                    <a:pt x="2498" y="6229"/>
                  </a:cubicBezTo>
                  <a:cubicBezTo>
                    <a:pt x="3740" y="6955"/>
                    <a:pt x="5371" y="7316"/>
                    <a:pt x="6997" y="7316"/>
                  </a:cubicBezTo>
                  <a:cubicBezTo>
                    <a:pt x="8610" y="7316"/>
                    <a:pt x="10217" y="6961"/>
                    <a:pt x="11436" y="6254"/>
                  </a:cubicBezTo>
                  <a:cubicBezTo>
                    <a:pt x="13910" y="4834"/>
                    <a:pt x="13885" y="2507"/>
                    <a:pt x="11412" y="1087"/>
                  </a:cubicBezTo>
                  <a:cubicBezTo>
                    <a:pt x="10170" y="362"/>
                    <a:pt x="8539" y="0"/>
                    <a:pt x="691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1"/>
            <p:cNvSpPr/>
            <p:nvPr/>
          </p:nvSpPr>
          <p:spPr>
            <a:xfrm>
              <a:off x="3224425" y="4410550"/>
              <a:ext cx="173875" cy="91475"/>
            </a:xfrm>
            <a:custGeom>
              <a:avLst/>
              <a:gdLst/>
              <a:ahLst/>
              <a:cxnLst/>
              <a:rect l="l" t="t" r="r" b="b"/>
              <a:pathLst>
                <a:path w="6955" h="3659" extrusionOk="0">
                  <a:moveTo>
                    <a:pt x="3445" y="0"/>
                  </a:moveTo>
                  <a:cubicBezTo>
                    <a:pt x="2644" y="0"/>
                    <a:pt x="1844" y="178"/>
                    <a:pt x="1225" y="530"/>
                  </a:cubicBezTo>
                  <a:cubicBezTo>
                    <a:pt x="0" y="1240"/>
                    <a:pt x="0" y="2415"/>
                    <a:pt x="1249" y="3125"/>
                  </a:cubicBezTo>
                  <a:cubicBezTo>
                    <a:pt x="1874" y="3480"/>
                    <a:pt x="2682" y="3658"/>
                    <a:pt x="3490" y="3658"/>
                  </a:cubicBezTo>
                  <a:cubicBezTo>
                    <a:pt x="4298" y="3658"/>
                    <a:pt x="5106" y="3480"/>
                    <a:pt x="5730" y="3125"/>
                  </a:cubicBezTo>
                  <a:cubicBezTo>
                    <a:pt x="6955" y="2415"/>
                    <a:pt x="6955" y="1264"/>
                    <a:pt x="5706" y="554"/>
                  </a:cubicBezTo>
                  <a:cubicBezTo>
                    <a:pt x="5076" y="184"/>
                    <a:pt x="4260" y="0"/>
                    <a:pt x="3445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1"/>
            <p:cNvSpPr/>
            <p:nvPr/>
          </p:nvSpPr>
          <p:spPr>
            <a:xfrm>
              <a:off x="3888650" y="3706500"/>
              <a:ext cx="2345975" cy="1233150"/>
            </a:xfrm>
            <a:custGeom>
              <a:avLst/>
              <a:gdLst/>
              <a:ahLst/>
              <a:cxnLst/>
              <a:rect l="l" t="t" r="r" b="b"/>
              <a:pathLst>
                <a:path w="93839" h="49326" extrusionOk="0">
                  <a:moveTo>
                    <a:pt x="46639" y="1"/>
                  </a:moveTo>
                  <a:cubicBezTo>
                    <a:pt x="35760" y="1"/>
                    <a:pt x="24905" y="2389"/>
                    <a:pt x="16628" y="7167"/>
                  </a:cubicBezTo>
                  <a:cubicBezTo>
                    <a:pt x="1" y="16766"/>
                    <a:pt x="74" y="32389"/>
                    <a:pt x="16799" y="42038"/>
                  </a:cubicBezTo>
                  <a:cubicBezTo>
                    <a:pt x="25212" y="46895"/>
                    <a:pt x="36218" y="49326"/>
                    <a:pt x="47197" y="49326"/>
                  </a:cubicBezTo>
                  <a:cubicBezTo>
                    <a:pt x="58079" y="49326"/>
                    <a:pt x="68935" y="46938"/>
                    <a:pt x="77211" y="42160"/>
                  </a:cubicBezTo>
                  <a:cubicBezTo>
                    <a:pt x="93839" y="32561"/>
                    <a:pt x="93741" y="16938"/>
                    <a:pt x="77015" y="7289"/>
                  </a:cubicBezTo>
                  <a:cubicBezTo>
                    <a:pt x="68616" y="2431"/>
                    <a:pt x="57615" y="1"/>
                    <a:pt x="46639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1"/>
            <p:cNvSpPr/>
            <p:nvPr/>
          </p:nvSpPr>
          <p:spPr>
            <a:xfrm>
              <a:off x="4965525" y="2690650"/>
              <a:ext cx="604875" cy="871800"/>
            </a:xfrm>
            <a:custGeom>
              <a:avLst/>
              <a:gdLst/>
              <a:ahLst/>
              <a:cxnLst/>
              <a:rect l="l" t="t" r="r" b="b"/>
              <a:pathLst>
                <a:path w="24195" h="34872" extrusionOk="0">
                  <a:moveTo>
                    <a:pt x="24194" y="1"/>
                  </a:moveTo>
                  <a:lnTo>
                    <a:pt x="25" y="14032"/>
                  </a:lnTo>
                  <a:lnTo>
                    <a:pt x="0" y="34871"/>
                  </a:lnTo>
                  <a:lnTo>
                    <a:pt x="24170" y="20840"/>
                  </a:lnTo>
                  <a:lnTo>
                    <a:pt x="24194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1"/>
            <p:cNvSpPr/>
            <p:nvPr/>
          </p:nvSpPr>
          <p:spPr>
            <a:xfrm>
              <a:off x="4063125" y="2520450"/>
              <a:ext cx="903025" cy="1042000"/>
            </a:xfrm>
            <a:custGeom>
              <a:avLst/>
              <a:gdLst/>
              <a:ahLst/>
              <a:cxnLst/>
              <a:rect l="l" t="t" r="r" b="b"/>
              <a:pathLst>
                <a:path w="36121" h="41680" extrusionOk="0">
                  <a:moveTo>
                    <a:pt x="25" y="1"/>
                  </a:moveTo>
                  <a:lnTo>
                    <a:pt x="1" y="20840"/>
                  </a:lnTo>
                  <a:lnTo>
                    <a:pt x="36096" y="41679"/>
                  </a:lnTo>
                  <a:lnTo>
                    <a:pt x="36121" y="2084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1"/>
            <p:cNvSpPr/>
            <p:nvPr/>
          </p:nvSpPr>
          <p:spPr>
            <a:xfrm>
              <a:off x="4063750" y="2169675"/>
              <a:ext cx="1506650" cy="871800"/>
            </a:xfrm>
            <a:custGeom>
              <a:avLst/>
              <a:gdLst/>
              <a:ahLst/>
              <a:cxnLst/>
              <a:rect l="l" t="t" r="r" b="b"/>
              <a:pathLst>
                <a:path w="60266" h="34872" extrusionOk="0">
                  <a:moveTo>
                    <a:pt x="24170" y="0"/>
                  </a:moveTo>
                  <a:lnTo>
                    <a:pt x="0" y="14032"/>
                  </a:lnTo>
                  <a:lnTo>
                    <a:pt x="36096" y="34871"/>
                  </a:lnTo>
                  <a:lnTo>
                    <a:pt x="60265" y="20840"/>
                  </a:lnTo>
                  <a:lnTo>
                    <a:pt x="24170" y="0"/>
                  </a:lnTo>
                  <a:close/>
                </a:path>
              </a:pathLst>
            </a:custGeom>
            <a:solidFill>
              <a:srgbClr val="F9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1"/>
            <p:cNvSpPr/>
            <p:nvPr/>
          </p:nvSpPr>
          <p:spPr>
            <a:xfrm>
              <a:off x="3846425" y="3417325"/>
              <a:ext cx="604875" cy="624475"/>
            </a:xfrm>
            <a:custGeom>
              <a:avLst/>
              <a:gdLst/>
              <a:ahLst/>
              <a:cxnLst/>
              <a:rect l="l" t="t" r="r" b="b"/>
              <a:pathLst>
                <a:path w="24195" h="24979" extrusionOk="0">
                  <a:moveTo>
                    <a:pt x="24194" y="1"/>
                  </a:moveTo>
                  <a:lnTo>
                    <a:pt x="25" y="14057"/>
                  </a:lnTo>
                  <a:lnTo>
                    <a:pt x="0" y="24978"/>
                  </a:lnTo>
                  <a:lnTo>
                    <a:pt x="24145" y="10922"/>
                  </a:lnTo>
                  <a:lnTo>
                    <a:pt x="2419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1"/>
            <p:cNvSpPr/>
            <p:nvPr/>
          </p:nvSpPr>
          <p:spPr>
            <a:xfrm>
              <a:off x="3195025" y="3392850"/>
              <a:ext cx="652025" cy="648950"/>
            </a:xfrm>
            <a:custGeom>
              <a:avLst/>
              <a:gdLst/>
              <a:ahLst/>
              <a:cxnLst/>
              <a:rect l="l" t="t" r="r" b="b"/>
              <a:pathLst>
                <a:path w="26081" h="25958" extrusionOk="0">
                  <a:moveTo>
                    <a:pt x="50" y="0"/>
                  </a:moveTo>
                  <a:lnTo>
                    <a:pt x="1" y="10922"/>
                  </a:lnTo>
                  <a:lnTo>
                    <a:pt x="26056" y="25957"/>
                  </a:lnTo>
                  <a:lnTo>
                    <a:pt x="26081" y="1503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1"/>
            <p:cNvSpPr/>
            <p:nvPr/>
          </p:nvSpPr>
          <p:spPr>
            <a:xfrm>
              <a:off x="3196250" y="3041450"/>
              <a:ext cx="1255050" cy="727300"/>
            </a:xfrm>
            <a:custGeom>
              <a:avLst/>
              <a:gdLst/>
              <a:ahLst/>
              <a:cxnLst/>
              <a:rect l="l" t="t" r="r" b="b"/>
              <a:pathLst>
                <a:path w="50202" h="29092" extrusionOk="0">
                  <a:moveTo>
                    <a:pt x="24146" y="0"/>
                  </a:moveTo>
                  <a:lnTo>
                    <a:pt x="1" y="14056"/>
                  </a:lnTo>
                  <a:lnTo>
                    <a:pt x="26032" y="29092"/>
                  </a:lnTo>
                  <a:lnTo>
                    <a:pt x="50201" y="15036"/>
                  </a:lnTo>
                  <a:lnTo>
                    <a:pt x="241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1"/>
            <p:cNvSpPr/>
            <p:nvPr/>
          </p:nvSpPr>
          <p:spPr>
            <a:xfrm>
              <a:off x="5283250" y="2560875"/>
              <a:ext cx="23900" cy="22675"/>
            </a:xfrm>
            <a:custGeom>
              <a:avLst/>
              <a:gdLst/>
              <a:ahLst/>
              <a:cxnLst/>
              <a:rect l="l" t="t" r="r" b="b"/>
              <a:pathLst>
                <a:path w="956" h="907" extrusionOk="0">
                  <a:moveTo>
                    <a:pt x="955" y="0"/>
                  </a:moveTo>
                  <a:lnTo>
                    <a:pt x="221" y="416"/>
                  </a:lnTo>
                  <a:cubicBezTo>
                    <a:pt x="221" y="661"/>
                    <a:pt x="123" y="833"/>
                    <a:pt x="0" y="906"/>
                  </a:cubicBezTo>
                  <a:lnTo>
                    <a:pt x="735" y="465"/>
                  </a:lnTo>
                  <a:cubicBezTo>
                    <a:pt x="882" y="392"/>
                    <a:pt x="955" y="221"/>
                    <a:pt x="95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1"/>
            <p:cNvSpPr/>
            <p:nvPr/>
          </p:nvSpPr>
          <p:spPr>
            <a:xfrm>
              <a:off x="5288750" y="2133550"/>
              <a:ext cx="19625" cy="437750"/>
            </a:xfrm>
            <a:custGeom>
              <a:avLst/>
              <a:gdLst/>
              <a:ahLst/>
              <a:cxnLst/>
              <a:rect l="l" t="t" r="r" b="b"/>
              <a:pathLst>
                <a:path w="785" h="17510" extrusionOk="0">
                  <a:moveTo>
                    <a:pt x="784" y="1"/>
                  </a:moveTo>
                  <a:lnTo>
                    <a:pt x="25" y="441"/>
                  </a:lnTo>
                  <a:lnTo>
                    <a:pt x="1" y="17509"/>
                  </a:lnTo>
                  <a:lnTo>
                    <a:pt x="735" y="17069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1"/>
            <p:cNvSpPr/>
            <p:nvPr/>
          </p:nvSpPr>
          <p:spPr>
            <a:xfrm>
              <a:off x="4747575" y="1804150"/>
              <a:ext cx="560800" cy="340450"/>
            </a:xfrm>
            <a:custGeom>
              <a:avLst/>
              <a:gdLst/>
              <a:ahLst/>
              <a:cxnLst/>
              <a:rect l="l" t="t" r="r" b="b"/>
              <a:pathLst>
                <a:path w="22432" h="13618" extrusionOk="0">
                  <a:moveTo>
                    <a:pt x="958" y="1"/>
                  </a:moveTo>
                  <a:cubicBezTo>
                    <a:pt x="880" y="1"/>
                    <a:pt x="813" y="19"/>
                    <a:pt x="759" y="51"/>
                  </a:cubicBezTo>
                  <a:lnTo>
                    <a:pt x="0" y="492"/>
                  </a:lnTo>
                  <a:cubicBezTo>
                    <a:pt x="64" y="460"/>
                    <a:pt x="133" y="442"/>
                    <a:pt x="209" y="442"/>
                  </a:cubicBezTo>
                  <a:cubicBezTo>
                    <a:pt x="306" y="442"/>
                    <a:pt x="415" y="472"/>
                    <a:pt x="539" y="541"/>
                  </a:cubicBezTo>
                  <a:lnTo>
                    <a:pt x="20913" y="12320"/>
                  </a:lnTo>
                  <a:cubicBezTo>
                    <a:pt x="21329" y="12564"/>
                    <a:pt x="21672" y="13152"/>
                    <a:pt x="21672" y="13617"/>
                  </a:cubicBezTo>
                  <a:lnTo>
                    <a:pt x="22431" y="13177"/>
                  </a:lnTo>
                  <a:cubicBezTo>
                    <a:pt x="22431" y="12711"/>
                    <a:pt x="22088" y="12124"/>
                    <a:pt x="21672" y="11879"/>
                  </a:cubicBezTo>
                  <a:lnTo>
                    <a:pt x="1298" y="100"/>
                  </a:lnTo>
                  <a:cubicBezTo>
                    <a:pt x="1174" y="31"/>
                    <a:pt x="1058" y="1"/>
                    <a:pt x="958" y="1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1"/>
            <p:cNvSpPr/>
            <p:nvPr/>
          </p:nvSpPr>
          <p:spPr>
            <a:xfrm>
              <a:off x="4740825" y="1815025"/>
              <a:ext cx="548575" cy="769925"/>
            </a:xfrm>
            <a:custGeom>
              <a:avLst/>
              <a:gdLst/>
              <a:ahLst/>
              <a:cxnLst/>
              <a:rect l="l" t="t" r="r" b="b"/>
              <a:pathLst>
                <a:path w="21943" h="30797" extrusionOk="0">
                  <a:moveTo>
                    <a:pt x="470" y="0"/>
                  </a:moveTo>
                  <a:cubicBezTo>
                    <a:pt x="222" y="0"/>
                    <a:pt x="50" y="200"/>
                    <a:pt x="50" y="547"/>
                  </a:cubicBezTo>
                  <a:lnTo>
                    <a:pt x="1" y="17615"/>
                  </a:lnTo>
                  <a:cubicBezTo>
                    <a:pt x="1" y="18104"/>
                    <a:pt x="344" y="18692"/>
                    <a:pt x="760" y="18913"/>
                  </a:cubicBezTo>
                  <a:lnTo>
                    <a:pt x="21159" y="30691"/>
                  </a:lnTo>
                  <a:cubicBezTo>
                    <a:pt x="21280" y="30763"/>
                    <a:pt x="21395" y="30797"/>
                    <a:pt x="21498" y="30797"/>
                  </a:cubicBezTo>
                  <a:cubicBezTo>
                    <a:pt x="21746" y="30797"/>
                    <a:pt x="21918" y="30597"/>
                    <a:pt x="21918" y="30250"/>
                  </a:cubicBezTo>
                  <a:lnTo>
                    <a:pt x="21942" y="13182"/>
                  </a:lnTo>
                  <a:cubicBezTo>
                    <a:pt x="21942" y="12717"/>
                    <a:pt x="21599" y="12129"/>
                    <a:pt x="21183" y="11885"/>
                  </a:cubicBezTo>
                  <a:lnTo>
                    <a:pt x="809" y="106"/>
                  </a:lnTo>
                  <a:cubicBezTo>
                    <a:pt x="688" y="34"/>
                    <a:pt x="572" y="0"/>
                    <a:pt x="470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1"/>
            <p:cNvSpPr/>
            <p:nvPr/>
          </p:nvSpPr>
          <p:spPr>
            <a:xfrm>
              <a:off x="4759825" y="1860525"/>
              <a:ext cx="510600" cy="678950"/>
            </a:xfrm>
            <a:custGeom>
              <a:avLst/>
              <a:gdLst/>
              <a:ahLst/>
              <a:cxnLst/>
              <a:rect l="l" t="t" r="r" b="b"/>
              <a:pathLst>
                <a:path w="20424" h="27158" extrusionOk="0">
                  <a:moveTo>
                    <a:pt x="49" y="0"/>
                  </a:moveTo>
                  <a:lnTo>
                    <a:pt x="0" y="15378"/>
                  </a:lnTo>
                  <a:lnTo>
                    <a:pt x="20399" y="27157"/>
                  </a:lnTo>
                  <a:lnTo>
                    <a:pt x="20423" y="1177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1"/>
            <p:cNvSpPr/>
            <p:nvPr/>
          </p:nvSpPr>
          <p:spPr>
            <a:xfrm>
              <a:off x="5269775" y="2593300"/>
              <a:ext cx="7375" cy="32475"/>
            </a:xfrm>
            <a:custGeom>
              <a:avLst/>
              <a:gdLst/>
              <a:ahLst/>
              <a:cxnLst/>
              <a:rect l="l" t="t" r="r" b="b"/>
              <a:pathLst>
                <a:path w="295" h="1299" extrusionOk="0">
                  <a:moveTo>
                    <a:pt x="294" y="1"/>
                  </a:moveTo>
                  <a:cubicBezTo>
                    <a:pt x="294" y="148"/>
                    <a:pt x="196" y="319"/>
                    <a:pt x="1" y="442"/>
                  </a:cubicBezTo>
                  <a:lnTo>
                    <a:pt x="1" y="1299"/>
                  </a:lnTo>
                  <a:cubicBezTo>
                    <a:pt x="196" y="1176"/>
                    <a:pt x="294" y="1029"/>
                    <a:pt x="294" y="883"/>
                  </a:cubicBezTo>
                  <a:lnTo>
                    <a:pt x="294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1"/>
            <p:cNvSpPr/>
            <p:nvPr/>
          </p:nvSpPr>
          <p:spPr>
            <a:xfrm>
              <a:off x="4866325" y="2816150"/>
              <a:ext cx="38000" cy="26050"/>
            </a:xfrm>
            <a:custGeom>
              <a:avLst/>
              <a:gdLst/>
              <a:ahLst/>
              <a:cxnLst/>
              <a:rect l="l" t="t" r="r" b="b"/>
              <a:pathLst>
                <a:path w="1520" h="1042" extrusionOk="0">
                  <a:moveTo>
                    <a:pt x="1" y="1"/>
                  </a:moveTo>
                  <a:lnTo>
                    <a:pt x="1" y="858"/>
                  </a:lnTo>
                  <a:cubicBezTo>
                    <a:pt x="209" y="980"/>
                    <a:pt x="485" y="1041"/>
                    <a:pt x="760" y="1041"/>
                  </a:cubicBezTo>
                  <a:cubicBezTo>
                    <a:pt x="1036" y="1041"/>
                    <a:pt x="1311" y="980"/>
                    <a:pt x="1519" y="858"/>
                  </a:cubicBezTo>
                  <a:lnTo>
                    <a:pt x="1519" y="1"/>
                  </a:lnTo>
                  <a:cubicBezTo>
                    <a:pt x="1311" y="111"/>
                    <a:pt x="1036" y="166"/>
                    <a:pt x="760" y="166"/>
                  </a:cubicBezTo>
                  <a:cubicBezTo>
                    <a:pt x="485" y="166"/>
                    <a:pt x="209" y="111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1"/>
            <p:cNvSpPr/>
            <p:nvPr/>
          </p:nvSpPr>
          <p:spPr>
            <a:xfrm>
              <a:off x="4349025" y="2510675"/>
              <a:ext cx="7975" cy="33075"/>
            </a:xfrm>
            <a:custGeom>
              <a:avLst/>
              <a:gdLst/>
              <a:ahLst/>
              <a:cxnLst/>
              <a:rect l="l" t="t" r="r" b="b"/>
              <a:pathLst>
                <a:path w="319" h="1323" extrusionOk="0">
                  <a:moveTo>
                    <a:pt x="1" y="0"/>
                  </a:moveTo>
                  <a:lnTo>
                    <a:pt x="1" y="882"/>
                  </a:lnTo>
                  <a:cubicBezTo>
                    <a:pt x="1" y="1029"/>
                    <a:pt x="99" y="1200"/>
                    <a:pt x="319" y="1322"/>
                  </a:cubicBezTo>
                  <a:lnTo>
                    <a:pt x="319" y="441"/>
                  </a:lnTo>
                  <a:cubicBezTo>
                    <a:pt x="99" y="318"/>
                    <a:pt x="1" y="172"/>
                    <a:pt x="1" y="0"/>
                  </a:cubicBezTo>
                  <a:close/>
                </a:path>
              </a:pathLst>
            </a:custGeom>
            <a:solidFill>
              <a:srgbClr val="8F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1"/>
            <p:cNvSpPr/>
            <p:nvPr/>
          </p:nvSpPr>
          <p:spPr>
            <a:xfrm>
              <a:off x="4904300" y="2604325"/>
              <a:ext cx="365500" cy="233275"/>
            </a:xfrm>
            <a:custGeom>
              <a:avLst/>
              <a:gdLst/>
              <a:ahLst/>
              <a:cxnLst/>
              <a:rect l="l" t="t" r="r" b="b"/>
              <a:pathLst>
                <a:path w="14620" h="9331" extrusionOk="0">
                  <a:moveTo>
                    <a:pt x="14620" y="1"/>
                  </a:moveTo>
                  <a:lnTo>
                    <a:pt x="0" y="8474"/>
                  </a:lnTo>
                  <a:lnTo>
                    <a:pt x="0" y="9331"/>
                  </a:lnTo>
                  <a:lnTo>
                    <a:pt x="14620" y="858"/>
                  </a:lnTo>
                  <a:lnTo>
                    <a:pt x="14620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1"/>
            <p:cNvSpPr/>
            <p:nvPr/>
          </p:nvSpPr>
          <p:spPr>
            <a:xfrm>
              <a:off x="4356975" y="2521675"/>
              <a:ext cx="509375" cy="315925"/>
            </a:xfrm>
            <a:custGeom>
              <a:avLst/>
              <a:gdLst/>
              <a:ahLst/>
              <a:cxnLst/>
              <a:rect l="l" t="t" r="r" b="b"/>
              <a:pathLst>
                <a:path w="20375" h="12637" extrusionOk="0">
                  <a:moveTo>
                    <a:pt x="1" y="1"/>
                  </a:moveTo>
                  <a:lnTo>
                    <a:pt x="1" y="882"/>
                  </a:lnTo>
                  <a:lnTo>
                    <a:pt x="20375" y="12637"/>
                  </a:lnTo>
                  <a:lnTo>
                    <a:pt x="20375" y="117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1"/>
            <p:cNvSpPr/>
            <p:nvPr/>
          </p:nvSpPr>
          <p:spPr>
            <a:xfrm>
              <a:off x="4346575" y="2283700"/>
              <a:ext cx="933625" cy="536600"/>
            </a:xfrm>
            <a:custGeom>
              <a:avLst/>
              <a:gdLst/>
              <a:ahLst/>
              <a:cxnLst/>
              <a:rect l="l" t="t" r="r" b="b"/>
              <a:pathLst>
                <a:path w="37345" h="21464" extrusionOk="0">
                  <a:moveTo>
                    <a:pt x="15774" y="0"/>
                  </a:moveTo>
                  <a:cubicBezTo>
                    <a:pt x="15502" y="0"/>
                    <a:pt x="15232" y="55"/>
                    <a:pt x="15036" y="166"/>
                  </a:cubicBezTo>
                  <a:lnTo>
                    <a:pt x="417" y="8638"/>
                  </a:lnTo>
                  <a:cubicBezTo>
                    <a:pt x="1" y="8883"/>
                    <a:pt x="1" y="9275"/>
                    <a:pt x="417" y="9520"/>
                  </a:cubicBezTo>
                  <a:lnTo>
                    <a:pt x="20791" y="21299"/>
                  </a:lnTo>
                  <a:cubicBezTo>
                    <a:pt x="20999" y="21409"/>
                    <a:pt x="21275" y="21464"/>
                    <a:pt x="21550" y="21464"/>
                  </a:cubicBezTo>
                  <a:cubicBezTo>
                    <a:pt x="21826" y="21464"/>
                    <a:pt x="22101" y="21409"/>
                    <a:pt x="22309" y="21299"/>
                  </a:cubicBezTo>
                  <a:lnTo>
                    <a:pt x="36929" y="12826"/>
                  </a:lnTo>
                  <a:cubicBezTo>
                    <a:pt x="37345" y="12581"/>
                    <a:pt x="37345" y="12189"/>
                    <a:pt x="36929" y="11944"/>
                  </a:cubicBezTo>
                  <a:lnTo>
                    <a:pt x="16530" y="166"/>
                  </a:lnTo>
                  <a:cubicBezTo>
                    <a:pt x="16322" y="55"/>
                    <a:pt x="16046" y="0"/>
                    <a:pt x="15774" y="0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1"/>
            <p:cNvSpPr/>
            <p:nvPr/>
          </p:nvSpPr>
          <p:spPr>
            <a:xfrm>
              <a:off x="4547375" y="2526725"/>
              <a:ext cx="314100" cy="179725"/>
            </a:xfrm>
            <a:custGeom>
              <a:avLst/>
              <a:gdLst/>
              <a:ahLst/>
              <a:cxnLst/>
              <a:rect l="l" t="t" r="r" b="b"/>
              <a:pathLst>
                <a:path w="12564" h="7189" extrusionOk="0">
                  <a:moveTo>
                    <a:pt x="4458" y="1"/>
                  </a:moveTo>
                  <a:cubicBezTo>
                    <a:pt x="4323" y="1"/>
                    <a:pt x="4188" y="32"/>
                    <a:pt x="4090" y="93"/>
                  </a:cubicBezTo>
                  <a:lnTo>
                    <a:pt x="197" y="2321"/>
                  </a:lnTo>
                  <a:cubicBezTo>
                    <a:pt x="1" y="2444"/>
                    <a:pt x="1" y="2640"/>
                    <a:pt x="197" y="2762"/>
                  </a:cubicBezTo>
                  <a:lnTo>
                    <a:pt x="7714" y="7096"/>
                  </a:lnTo>
                  <a:cubicBezTo>
                    <a:pt x="7825" y="7158"/>
                    <a:pt x="7959" y="7188"/>
                    <a:pt x="8094" y="7188"/>
                  </a:cubicBezTo>
                  <a:cubicBezTo>
                    <a:pt x="8229" y="7188"/>
                    <a:pt x="8363" y="7158"/>
                    <a:pt x="8474" y="7096"/>
                  </a:cubicBezTo>
                  <a:lnTo>
                    <a:pt x="12343" y="4868"/>
                  </a:lnTo>
                  <a:cubicBezTo>
                    <a:pt x="12563" y="4745"/>
                    <a:pt x="12563" y="4550"/>
                    <a:pt x="12343" y="4427"/>
                  </a:cubicBezTo>
                  <a:lnTo>
                    <a:pt x="4825" y="93"/>
                  </a:lnTo>
                  <a:cubicBezTo>
                    <a:pt x="4727" y="32"/>
                    <a:pt x="4592" y="1"/>
                    <a:pt x="445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1"/>
            <p:cNvSpPr/>
            <p:nvPr/>
          </p:nvSpPr>
          <p:spPr>
            <a:xfrm>
              <a:off x="4731050" y="23215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1" y="22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1"/>
            <p:cNvSpPr/>
            <p:nvPr/>
          </p:nvSpPr>
          <p:spPr>
            <a:xfrm>
              <a:off x="4697375" y="23215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1"/>
            <p:cNvSpPr/>
            <p:nvPr/>
          </p:nvSpPr>
          <p:spPr>
            <a:xfrm>
              <a:off x="4697375" y="23019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1"/>
            <p:cNvSpPr/>
            <p:nvPr/>
          </p:nvSpPr>
          <p:spPr>
            <a:xfrm>
              <a:off x="4774500" y="2346600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1"/>
            <p:cNvSpPr/>
            <p:nvPr/>
          </p:nvSpPr>
          <p:spPr>
            <a:xfrm>
              <a:off x="4740825" y="23466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1"/>
            <p:cNvSpPr/>
            <p:nvPr/>
          </p:nvSpPr>
          <p:spPr>
            <a:xfrm>
              <a:off x="4740825" y="2327000"/>
              <a:ext cx="68000" cy="39200"/>
            </a:xfrm>
            <a:custGeom>
              <a:avLst/>
              <a:gdLst/>
              <a:ahLst/>
              <a:cxnLst/>
              <a:rect l="l" t="t" r="r" b="b"/>
              <a:pathLst>
                <a:path w="2720" h="1568" extrusionOk="0">
                  <a:moveTo>
                    <a:pt x="1372" y="1"/>
                  </a:moveTo>
                  <a:lnTo>
                    <a:pt x="1" y="784"/>
                  </a:lnTo>
                  <a:lnTo>
                    <a:pt x="1348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1"/>
            <p:cNvSpPr/>
            <p:nvPr/>
          </p:nvSpPr>
          <p:spPr>
            <a:xfrm>
              <a:off x="4817975" y="23710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2" y="1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1"/>
            <p:cNvSpPr/>
            <p:nvPr/>
          </p:nvSpPr>
          <p:spPr>
            <a:xfrm>
              <a:off x="4783700" y="23717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71" y="1004"/>
                  </a:lnTo>
                  <a:lnTo>
                    <a:pt x="1371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1"/>
            <p:cNvSpPr/>
            <p:nvPr/>
          </p:nvSpPr>
          <p:spPr>
            <a:xfrm>
              <a:off x="4784300" y="23521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1" y="784"/>
                  </a:lnTo>
                  <a:lnTo>
                    <a:pt x="1347" y="1568"/>
                  </a:lnTo>
                  <a:lnTo>
                    <a:pt x="2719" y="76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1"/>
            <p:cNvSpPr/>
            <p:nvPr/>
          </p:nvSpPr>
          <p:spPr>
            <a:xfrm>
              <a:off x="4860825" y="23961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1"/>
            <p:cNvSpPr/>
            <p:nvPr/>
          </p:nvSpPr>
          <p:spPr>
            <a:xfrm>
              <a:off x="4827150" y="23968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1"/>
            <p:cNvSpPr/>
            <p:nvPr/>
          </p:nvSpPr>
          <p:spPr>
            <a:xfrm>
              <a:off x="4827150" y="2376600"/>
              <a:ext cx="67975" cy="39800"/>
            </a:xfrm>
            <a:custGeom>
              <a:avLst/>
              <a:gdLst/>
              <a:ahLst/>
              <a:cxnLst/>
              <a:rect l="l" t="t" r="r" b="b"/>
              <a:pathLst>
                <a:path w="2719" h="1592" extrusionOk="0">
                  <a:moveTo>
                    <a:pt x="1372" y="0"/>
                  </a:moveTo>
                  <a:lnTo>
                    <a:pt x="1" y="808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1"/>
            <p:cNvSpPr/>
            <p:nvPr/>
          </p:nvSpPr>
          <p:spPr>
            <a:xfrm>
              <a:off x="4904300" y="24212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1"/>
            <p:cNvSpPr/>
            <p:nvPr/>
          </p:nvSpPr>
          <p:spPr>
            <a:xfrm>
              <a:off x="4870625" y="2421900"/>
              <a:ext cx="33700" cy="24500"/>
            </a:xfrm>
            <a:custGeom>
              <a:avLst/>
              <a:gdLst/>
              <a:ahLst/>
              <a:cxnLst/>
              <a:rect l="l" t="t" r="r" b="b"/>
              <a:pathLst>
                <a:path w="1348" h="980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980"/>
                  </a:lnTo>
                  <a:lnTo>
                    <a:pt x="1347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1"/>
            <p:cNvSpPr/>
            <p:nvPr/>
          </p:nvSpPr>
          <p:spPr>
            <a:xfrm>
              <a:off x="4870625" y="24017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0" y="808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1"/>
            <p:cNvSpPr/>
            <p:nvPr/>
          </p:nvSpPr>
          <p:spPr>
            <a:xfrm>
              <a:off x="4947750" y="2446375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1"/>
                  </a:moveTo>
                  <a:lnTo>
                    <a:pt x="1" y="785"/>
                  </a:lnTo>
                  <a:lnTo>
                    <a:pt x="1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1"/>
            <p:cNvSpPr/>
            <p:nvPr/>
          </p:nvSpPr>
          <p:spPr>
            <a:xfrm>
              <a:off x="4913475" y="24463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72" y="1005"/>
                  </a:lnTo>
                  <a:lnTo>
                    <a:pt x="1372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1"/>
            <p:cNvSpPr/>
            <p:nvPr/>
          </p:nvSpPr>
          <p:spPr>
            <a:xfrm>
              <a:off x="4913475" y="2426800"/>
              <a:ext cx="68600" cy="39200"/>
            </a:xfrm>
            <a:custGeom>
              <a:avLst/>
              <a:gdLst/>
              <a:ahLst/>
              <a:cxnLst/>
              <a:rect l="l" t="t" r="r" b="b"/>
              <a:pathLst>
                <a:path w="2744" h="1568" extrusionOk="0">
                  <a:moveTo>
                    <a:pt x="1372" y="0"/>
                  </a:moveTo>
                  <a:lnTo>
                    <a:pt x="1" y="784"/>
                  </a:lnTo>
                  <a:lnTo>
                    <a:pt x="1372" y="1568"/>
                  </a:lnTo>
                  <a:lnTo>
                    <a:pt x="2743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1"/>
            <p:cNvSpPr/>
            <p:nvPr/>
          </p:nvSpPr>
          <p:spPr>
            <a:xfrm>
              <a:off x="4990625" y="24714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1" y="19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1"/>
            <p:cNvSpPr/>
            <p:nvPr/>
          </p:nvSpPr>
          <p:spPr>
            <a:xfrm>
              <a:off x="4956950" y="247147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1005"/>
                  </a:lnTo>
                  <a:lnTo>
                    <a:pt x="1347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1"/>
            <p:cNvSpPr/>
            <p:nvPr/>
          </p:nvSpPr>
          <p:spPr>
            <a:xfrm>
              <a:off x="4956950" y="24519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1"/>
            <p:cNvSpPr/>
            <p:nvPr/>
          </p:nvSpPr>
          <p:spPr>
            <a:xfrm>
              <a:off x="5034075" y="2495975"/>
              <a:ext cx="34300" cy="25725"/>
            </a:xfrm>
            <a:custGeom>
              <a:avLst/>
              <a:gdLst/>
              <a:ahLst/>
              <a:cxnLst/>
              <a:rect l="l" t="t" r="r" b="b"/>
              <a:pathLst>
                <a:path w="1372" h="1029" extrusionOk="0">
                  <a:moveTo>
                    <a:pt x="1372" y="0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1"/>
            <p:cNvSpPr/>
            <p:nvPr/>
          </p:nvSpPr>
          <p:spPr>
            <a:xfrm>
              <a:off x="5000400" y="249657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48" y="1005"/>
                  </a:lnTo>
                  <a:lnTo>
                    <a:pt x="1348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1"/>
            <p:cNvSpPr/>
            <p:nvPr/>
          </p:nvSpPr>
          <p:spPr>
            <a:xfrm>
              <a:off x="5000400" y="2476375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1"/>
                  </a:moveTo>
                  <a:lnTo>
                    <a:pt x="1" y="809"/>
                  </a:lnTo>
                  <a:lnTo>
                    <a:pt x="1348" y="1593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1"/>
            <p:cNvSpPr/>
            <p:nvPr/>
          </p:nvSpPr>
          <p:spPr>
            <a:xfrm>
              <a:off x="5077550" y="2521075"/>
              <a:ext cx="34300" cy="25725"/>
            </a:xfrm>
            <a:custGeom>
              <a:avLst/>
              <a:gdLst/>
              <a:ahLst/>
              <a:cxnLst/>
              <a:rect l="l" t="t" r="r" b="b"/>
              <a:pathLst>
                <a:path w="1372" h="1029" extrusionOk="0">
                  <a:moveTo>
                    <a:pt x="1372" y="0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1"/>
            <p:cNvSpPr/>
            <p:nvPr/>
          </p:nvSpPr>
          <p:spPr>
            <a:xfrm>
              <a:off x="5043275" y="25216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71" y="1005"/>
                  </a:lnTo>
                  <a:lnTo>
                    <a:pt x="1371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1"/>
            <p:cNvSpPr/>
            <p:nvPr/>
          </p:nvSpPr>
          <p:spPr>
            <a:xfrm>
              <a:off x="5043275" y="2501475"/>
              <a:ext cx="68575" cy="39825"/>
            </a:xfrm>
            <a:custGeom>
              <a:avLst/>
              <a:gdLst/>
              <a:ahLst/>
              <a:cxnLst/>
              <a:rect l="l" t="t" r="r" b="b"/>
              <a:pathLst>
                <a:path w="2743" h="1593" extrusionOk="0">
                  <a:moveTo>
                    <a:pt x="1371" y="1"/>
                  </a:moveTo>
                  <a:lnTo>
                    <a:pt x="0" y="809"/>
                  </a:lnTo>
                  <a:lnTo>
                    <a:pt x="1371" y="1593"/>
                  </a:lnTo>
                  <a:lnTo>
                    <a:pt x="2743" y="784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1"/>
            <p:cNvSpPr/>
            <p:nvPr/>
          </p:nvSpPr>
          <p:spPr>
            <a:xfrm>
              <a:off x="5120400" y="25461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1"/>
            <p:cNvSpPr/>
            <p:nvPr/>
          </p:nvSpPr>
          <p:spPr>
            <a:xfrm>
              <a:off x="5086725" y="2546775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1" y="1"/>
                  </a:moveTo>
                  <a:lnTo>
                    <a:pt x="1" y="221"/>
                  </a:lnTo>
                  <a:lnTo>
                    <a:pt x="1347" y="980"/>
                  </a:lnTo>
                  <a:lnTo>
                    <a:pt x="1347" y="7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1"/>
            <p:cNvSpPr/>
            <p:nvPr/>
          </p:nvSpPr>
          <p:spPr>
            <a:xfrm>
              <a:off x="5086725" y="2526575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1" y="809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1"/>
            <p:cNvSpPr/>
            <p:nvPr/>
          </p:nvSpPr>
          <p:spPr>
            <a:xfrm>
              <a:off x="5207325" y="2596375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196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1"/>
            <p:cNvSpPr/>
            <p:nvPr/>
          </p:nvSpPr>
          <p:spPr>
            <a:xfrm>
              <a:off x="5130200" y="2571275"/>
              <a:ext cx="77150" cy="50225"/>
            </a:xfrm>
            <a:custGeom>
              <a:avLst/>
              <a:gdLst/>
              <a:ahLst/>
              <a:cxnLst/>
              <a:rect l="l" t="t" r="r" b="b"/>
              <a:pathLst>
                <a:path w="3086" h="2009" extrusionOk="0">
                  <a:moveTo>
                    <a:pt x="0" y="0"/>
                  </a:moveTo>
                  <a:lnTo>
                    <a:pt x="0" y="221"/>
                  </a:lnTo>
                  <a:lnTo>
                    <a:pt x="3086" y="2008"/>
                  </a:lnTo>
                  <a:lnTo>
                    <a:pt x="3086" y="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1"/>
            <p:cNvSpPr/>
            <p:nvPr/>
          </p:nvSpPr>
          <p:spPr>
            <a:xfrm>
              <a:off x="5130200" y="2551675"/>
              <a:ext cx="111450" cy="64325"/>
            </a:xfrm>
            <a:custGeom>
              <a:avLst/>
              <a:gdLst/>
              <a:ahLst/>
              <a:cxnLst/>
              <a:rect l="l" t="t" r="r" b="b"/>
              <a:pathLst>
                <a:path w="4458" h="2573" extrusionOk="0">
                  <a:moveTo>
                    <a:pt x="1372" y="1"/>
                  </a:moveTo>
                  <a:lnTo>
                    <a:pt x="0" y="784"/>
                  </a:lnTo>
                  <a:lnTo>
                    <a:pt x="3086" y="2572"/>
                  </a:lnTo>
                  <a:lnTo>
                    <a:pt x="4457" y="1788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1"/>
            <p:cNvSpPr/>
            <p:nvPr/>
          </p:nvSpPr>
          <p:spPr>
            <a:xfrm>
              <a:off x="4731050" y="23717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0"/>
                  </a:moveTo>
                  <a:lnTo>
                    <a:pt x="0" y="808"/>
                  </a:lnTo>
                  <a:lnTo>
                    <a:pt x="0" y="1004"/>
                  </a:lnTo>
                  <a:lnTo>
                    <a:pt x="1371" y="22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1"/>
            <p:cNvSpPr/>
            <p:nvPr/>
          </p:nvSpPr>
          <p:spPr>
            <a:xfrm>
              <a:off x="4653900" y="2347200"/>
              <a:ext cx="77175" cy="49625"/>
            </a:xfrm>
            <a:custGeom>
              <a:avLst/>
              <a:gdLst/>
              <a:ahLst/>
              <a:cxnLst/>
              <a:rect l="l" t="t" r="r" b="b"/>
              <a:pathLst>
                <a:path w="3087" h="1985" extrusionOk="0">
                  <a:moveTo>
                    <a:pt x="1" y="1"/>
                  </a:moveTo>
                  <a:lnTo>
                    <a:pt x="1" y="221"/>
                  </a:lnTo>
                  <a:lnTo>
                    <a:pt x="3086" y="1984"/>
                  </a:lnTo>
                  <a:lnTo>
                    <a:pt x="3086" y="17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1"/>
            <p:cNvSpPr/>
            <p:nvPr/>
          </p:nvSpPr>
          <p:spPr>
            <a:xfrm>
              <a:off x="4653900" y="2327000"/>
              <a:ext cx="111450" cy="64925"/>
            </a:xfrm>
            <a:custGeom>
              <a:avLst/>
              <a:gdLst/>
              <a:ahLst/>
              <a:cxnLst/>
              <a:rect l="l" t="t" r="r" b="b"/>
              <a:pathLst>
                <a:path w="4458" h="2597" extrusionOk="0">
                  <a:moveTo>
                    <a:pt x="1372" y="1"/>
                  </a:moveTo>
                  <a:lnTo>
                    <a:pt x="1" y="809"/>
                  </a:lnTo>
                  <a:lnTo>
                    <a:pt x="3086" y="2596"/>
                  </a:lnTo>
                  <a:lnTo>
                    <a:pt x="4457" y="1788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81"/>
            <p:cNvSpPr/>
            <p:nvPr/>
          </p:nvSpPr>
          <p:spPr>
            <a:xfrm>
              <a:off x="4773900" y="23968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81"/>
            <p:cNvSpPr/>
            <p:nvPr/>
          </p:nvSpPr>
          <p:spPr>
            <a:xfrm>
              <a:off x="4740225" y="2397400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0" y="1"/>
                  </a:moveTo>
                  <a:lnTo>
                    <a:pt x="0" y="197"/>
                  </a:lnTo>
                  <a:lnTo>
                    <a:pt x="1347" y="980"/>
                  </a:lnTo>
                  <a:lnTo>
                    <a:pt x="1347" y="7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81"/>
            <p:cNvSpPr/>
            <p:nvPr/>
          </p:nvSpPr>
          <p:spPr>
            <a:xfrm>
              <a:off x="4740225" y="23772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0" y="809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81"/>
            <p:cNvSpPr/>
            <p:nvPr/>
          </p:nvSpPr>
          <p:spPr>
            <a:xfrm>
              <a:off x="4817350" y="2421900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81"/>
            <p:cNvSpPr/>
            <p:nvPr/>
          </p:nvSpPr>
          <p:spPr>
            <a:xfrm>
              <a:off x="4783700" y="2421900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81"/>
            <p:cNvSpPr/>
            <p:nvPr/>
          </p:nvSpPr>
          <p:spPr>
            <a:xfrm>
              <a:off x="4783700" y="24023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1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84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1"/>
            <p:cNvSpPr/>
            <p:nvPr/>
          </p:nvSpPr>
          <p:spPr>
            <a:xfrm>
              <a:off x="4860825" y="24463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47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1"/>
            <p:cNvSpPr/>
            <p:nvPr/>
          </p:nvSpPr>
          <p:spPr>
            <a:xfrm>
              <a:off x="4826550" y="24470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72" y="1004"/>
                  </a:lnTo>
                  <a:lnTo>
                    <a:pt x="1372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1"/>
            <p:cNvSpPr/>
            <p:nvPr/>
          </p:nvSpPr>
          <p:spPr>
            <a:xfrm>
              <a:off x="4826550" y="2427400"/>
              <a:ext cx="68575" cy="39200"/>
            </a:xfrm>
            <a:custGeom>
              <a:avLst/>
              <a:gdLst/>
              <a:ahLst/>
              <a:cxnLst/>
              <a:rect l="l" t="t" r="r" b="b"/>
              <a:pathLst>
                <a:path w="2743" h="1568" extrusionOk="0">
                  <a:moveTo>
                    <a:pt x="1372" y="1"/>
                  </a:moveTo>
                  <a:lnTo>
                    <a:pt x="0" y="784"/>
                  </a:lnTo>
                  <a:lnTo>
                    <a:pt x="1372" y="1568"/>
                  </a:lnTo>
                  <a:lnTo>
                    <a:pt x="2743" y="76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1"/>
            <p:cNvSpPr/>
            <p:nvPr/>
          </p:nvSpPr>
          <p:spPr>
            <a:xfrm>
              <a:off x="4903675" y="2471475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1"/>
            <p:cNvSpPr/>
            <p:nvPr/>
          </p:nvSpPr>
          <p:spPr>
            <a:xfrm>
              <a:off x="4870000" y="24721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1"/>
            <p:cNvSpPr/>
            <p:nvPr/>
          </p:nvSpPr>
          <p:spPr>
            <a:xfrm>
              <a:off x="4870000" y="2451900"/>
              <a:ext cx="68000" cy="39800"/>
            </a:xfrm>
            <a:custGeom>
              <a:avLst/>
              <a:gdLst/>
              <a:ahLst/>
              <a:cxnLst/>
              <a:rect l="l" t="t" r="r" b="b"/>
              <a:pathLst>
                <a:path w="2720" h="1592" extrusionOk="0">
                  <a:moveTo>
                    <a:pt x="1372" y="0"/>
                  </a:moveTo>
                  <a:lnTo>
                    <a:pt x="1" y="808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1"/>
            <p:cNvSpPr/>
            <p:nvPr/>
          </p:nvSpPr>
          <p:spPr>
            <a:xfrm>
              <a:off x="4947150" y="24965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1"/>
            <p:cNvSpPr/>
            <p:nvPr/>
          </p:nvSpPr>
          <p:spPr>
            <a:xfrm>
              <a:off x="4913475" y="2497200"/>
              <a:ext cx="33700" cy="24500"/>
            </a:xfrm>
            <a:custGeom>
              <a:avLst/>
              <a:gdLst/>
              <a:ahLst/>
              <a:cxnLst/>
              <a:rect l="l" t="t" r="r" b="b"/>
              <a:pathLst>
                <a:path w="1348" h="980" extrusionOk="0">
                  <a:moveTo>
                    <a:pt x="1" y="0"/>
                  </a:moveTo>
                  <a:lnTo>
                    <a:pt x="1" y="221"/>
                  </a:lnTo>
                  <a:lnTo>
                    <a:pt x="1347" y="980"/>
                  </a:lnTo>
                  <a:lnTo>
                    <a:pt x="1347" y="7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1"/>
            <p:cNvSpPr/>
            <p:nvPr/>
          </p:nvSpPr>
          <p:spPr>
            <a:xfrm>
              <a:off x="4913475" y="24770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1" y="808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1"/>
            <p:cNvSpPr/>
            <p:nvPr/>
          </p:nvSpPr>
          <p:spPr>
            <a:xfrm>
              <a:off x="4990625" y="2521675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1347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47" y="221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1"/>
            <p:cNvSpPr/>
            <p:nvPr/>
          </p:nvSpPr>
          <p:spPr>
            <a:xfrm>
              <a:off x="4956325" y="2521675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72" y="1005"/>
                  </a:lnTo>
                  <a:lnTo>
                    <a:pt x="1372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1"/>
            <p:cNvSpPr/>
            <p:nvPr/>
          </p:nvSpPr>
          <p:spPr>
            <a:xfrm>
              <a:off x="4956325" y="25021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1" y="784"/>
                  </a:lnTo>
                  <a:lnTo>
                    <a:pt x="1372" y="1568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1"/>
            <p:cNvSpPr/>
            <p:nvPr/>
          </p:nvSpPr>
          <p:spPr>
            <a:xfrm>
              <a:off x="5033475" y="25467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1"/>
            <p:cNvSpPr/>
            <p:nvPr/>
          </p:nvSpPr>
          <p:spPr>
            <a:xfrm>
              <a:off x="4999800" y="254677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1005"/>
                  </a:lnTo>
                  <a:lnTo>
                    <a:pt x="1347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1"/>
            <p:cNvSpPr/>
            <p:nvPr/>
          </p:nvSpPr>
          <p:spPr>
            <a:xfrm>
              <a:off x="4999800" y="25272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1"/>
            <p:cNvSpPr/>
            <p:nvPr/>
          </p:nvSpPr>
          <p:spPr>
            <a:xfrm>
              <a:off x="5076925" y="2571275"/>
              <a:ext cx="34325" cy="25725"/>
            </a:xfrm>
            <a:custGeom>
              <a:avLst/>
              <a:gdLst/>
              <a:ahLst/>
              <a:cxnLst/>
              <a:rect l="l" t="t" r="r" b="b"/>
              <a:pathLst>
                <a:path w="1373" h="1029" extrusionOk="0">
                  <a:moveTo>
                    <a:pt x="1372" y="0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1"/>
            <p:cNvSpPr/>
            <p:nvPr/>
          </p:nvSpPr>
          <p:spPr>
            <a:xfrm>
              <a:off x="5043275" y="2571875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1005"/>
                  </a:lnTo>
                  <a:lnTo>
                    <a:pt x="1347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1"/>
            <p:cNvSpPr/>
            <p:nvPr/>
          </p:nvSpPr>
          <p:spPr>
            <a:xfrm>
              <a:off x="5043275" y="25523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1" y="0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59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1"/>
            <p:cNvSpPr/>
            <p:nvPr/>
          </p:nvSpPr>
          <p:spPr>
            <a:xfrm>
              <a:off x="5120400" y="2596375"/>
              <a:ext cx="33700" cy="25725"/>
            </a:xfrm>
            <a:custGeom>
              <a:avLst/>
              <a:gdLst/>
              <a:ahLst/>
              <a:cxnLst/>
              <a:rect l="l" t="t" r="r" b="b"/>
              <a:pathLst>
                <a:path w="1348" h="1029" extrusionOk="0">
                  <a:moveTo>
                    <a:pt x="1347" y="0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47" y="221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1"/>
            <p:cNvSpPr/>
            <p:nvPr/>
          </p:nvSpPr>
          <p:spPr>
            <a:xfrm>
              <a:off x="5086125" y="25969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71" y="1005"/>
                  </a:lnTo>
                  <a:lnTo>
                    <a:pt x="1371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1"/>
            <p:cNvSpPr/>
            <p:nvPr/>
          </p:nvSpPr>
          <p:spPr>
            <a:xfrm>
              <a:off x="5086125" y="2576775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1" y="1"/>
                  </a:moveTo>
                  <a:lnTo>
                    <a:pt x="0" y="809"/>
                  </a:lnTo>
                  <a:lnTo>
                    <a:pt x="1371" y="1593"/>
                  </a:lnTo>
                  <a:lnTo>
                    <a:pt x="2718" y="784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1"/>
            <p:cNvSpPr/>
            <p:nvPr/>
          </p:nvSpPr>
          <p:spPr>
            <a:xfrm>
              <a:off x="5163250" y="26214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1"/>
            <p:cNvSpPr/>
            <p:nvPr/>
          </p:nvSpPr>
          <p:spPr>
            <a:xfrm>
              <a:off x="5129575" y="2622075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1" y="1"/>
                  </a:moveTo>
                  <a:lnTo>
                    <a:pt x="1" y="197"/>
                  </a:lnTo>
                  <a:lnTo>
                    <a:pt x="1348" y="980"/>
                  </a:lnTo>
                  <a:lnTo>
                    <a:pt x="1348" y="7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1"/>
            <p:cNvSpPr/>
            <p:nvPr/>
          </p:nvSpPr>
          <p:spPr>
            <a:xfrm>
              <a:off x="5129575" y="2601875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1" y="809"/>
                  </a:lnTo>
                  <a:lnTo>
                    <a:pt x="1348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1"/>
            <p:cNvSpPr/>
            <p:nvPr/>
          </p:nvSpPr>
          <p:spPr>
            <a:xfrm>
              <a:off x="4687575" y="23974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347" y="1"/>
                  </a:moveTo>
                  <a:lnTo>
                    <a:pt x="0" y="784"/>
                  </a:lnTo>
                  <a:lnTo>
                    <a:pt x="0" y="1005"/>
                  </a:lnTo>
                  <a:lnTo>
                    <a:pt x="1347" y="19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1"/>
            <p:cNvSpPr/>
            <p:nvPr/>
          </p:nvSpPr>
          <p:spPr>
            <a:xfrm>
              <a:off x="4610450" y="2372300"/>
              <a:ext cx="77150" cy="50225"/>
            </a:xfrm>
            <a:custGeom>
              <a:avLst/>
              <a:gdLst/>
              <a:ahLst/>
              <a:cxnLst/>
              <a:rect l="l" t="t" r="r" b="b"/>
              <a:pathLst>
                <a:path w="3086" h="2009" extrusionOk="0">
                  <a:moveTo>
                    <a:pt x="0" y="1"/>
                  </a:moveTo>
                  <a:lnTo>
                    <a:pt x="0" y="221"/>
                  </a:lnTo>
                  <a:lnTo>
                    <a:pt x="3085" y="2009"/>
                  </a:lnTo>
                  <a:lnTo>
                    <a:pt x="3085" y="17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1"/>
            <p:cNvSpPr/>
            <p:nvPr/>
          </p:nvSpPr>
          <p:spPr>
            <a:xfrm>
              <a:off x="4610450" y="2352725"/>
              <a:ext cx="110825" cy="64300"/>
            </a:xfrm>
            <a:custGeom>
              <a:avLst/>
              <a:gdLst/>
              <a:ahLst/>
              <a:cxnLst/>
              <a:rect l="l" t="t" r="r" b="b"/>
              <a:pathLst>
                <a:path w="4433" h="2572" extrusionOk="0">
                  <a:moveTo>
                    <a:pt x="1371" y="0"/>
                  </a:moveTo>
                  <a:lnTo>
                    <a:pt x="0" y="784"/>
                  </a:lnTo>
                  <a:lnTo>
                    <a:pt x="3085" y="2571"/>
                  </a:lnTo>
                  <a:lnTo>
                    <a:pt x="4432" y="178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81"/>
            <p:cNvSpPr/>
            <p:nvPr/>
          </p:nvSpPr>
          <p:spPr>
            <a:xfrm>
              <a:off x="4730425" y="2421900"/>
              <a:ext cx="34300" cy="25725"/>
            </a:xfrm>
            <a:custGeom>
              <a:avLst/>
              <a:gdLst/>
              <a:ahLst/>
              <a:cxnLst/>
              <a:rect l="l" t="t" r="r" b="b"/>
              <a:pathLst>
                <a:path w="1372" h="1029" extrusionOk="0">
                  <a:moveTo>
                    <a:pt x="1372" y="0"/>
                  </a:moveTo>
                  <a:lnTo>
                    <a:pt x="1" y="808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81"/>
            <p:cNvSpPr/>
            <p:nvPr/>
          </p:nvSpPr>
          <p:spPr>
            <a:xfrm>
              <a:off x="4696750" y="24225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48" y="1005"/>
                  </a:lnTo>
                  <a:lnTo>
                    <a:pt x="1348" y="7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81"/>
            <p:cNvSpPr/>
            <p:nvPr/>
          </p:nvSpPr>
          <p:spPr>
            <a:xfrm>
              <a:off x="4696750" y="24023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1"/>
                  </a:moveTo>
                  <a:lnTo>
                    <a:pt x="1" y="809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81"/>
            <p:cNvSpPr/>
            <p:nvPr/>
          </p:nvSpPr>
          <p:spPr>
            <a:xfrm>
              <a:off x="4773900" y="24470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808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81"/>
            <p:cNvSpPr/>
            <p:nvPr/>
          </p:nvSpPr>
          <p:spPr>
            <a:xfrm>
              <a:off x="4740225" y="2447600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980"/>
                  </a:lnTo>
                  <a:lnTo>
                    <a:pt x="1347" y="7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81"/>
            <p:cNvSpPr/>
            <p:nvPr/>
          </p:nvSpPr>
          <p:spPr>
            <a:xfrm>
              <a:off x="4740225" y="24274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47" y="1"/>
                  </a:moveTo>
                  <a:lnTo>
                    <a:pt x="0" y="809"/>
                  </a:lnTo>
                  <a:lnTo>
                    <a:pt x="1347" y="1592"/>
                  </a:lnTo>
                  <a:lnTo>
                    <a:pt x="2719" y="784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1"/>
            <p:cNvSpPr/>
            <p:nvPr/>
          </p:nvSpPr>
          <p:spPr>
            <a:xfrm>
              <a:off x="4816750" y="24721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1"/>
            <p:cNvSpPr/>
            <p:nvPr/>
          </p:nvSpPr>
          <p:spPr>
            <a:xfrm>
              <a:off x="4783075" y="24721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1"/>
            <p:cNvSpPr/>
            <p:nvPr/>
          </p:nvSpPr>
          <p:spPr>
            <a:xfrm>
              <a:off x="4783075" y="24525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1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1"/>
            <p:cNvSpPr/>
            <p:nvPr/>
          </p:nvSpPr>
          <p:spPr>
            <a:xfrm>
              <a:off x="4860225" y="24972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1" y="22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1"/>
            <p:cNvSpPr/>
            <p:nvPr/>
          </p:nvSpPr>
          <p:spPr>
            <a:xfrm>
              <a:off x="4826550" y="24972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1"/>
            <p:cNvSpPr/>
            <p:nvPr/>
          </p:nvSpPr>
          <p:spPr>
            <a:xfrm>
              <a:off x="4826550" y="24776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1"/>
            <p:cNvSpPr/>
            <p:nvPr/>
          </p:nvSpPr>
          <p:spPr>
            <a:xfrm>
              <a:off x="4903675" y="2521675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1"/>
            <p:cNvSpPr/>
            <p:nvPr/>
          </p:nvSpPr>
          <p:spPr>
            <a:xfrm>
              <a:off x="4870000" y="25223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1"/>
            <p:cNvSpPr/>
            <p:nvPr/>
          </p:nvSpPr>
          <p:spPr>
            <a:xfrm>
              <a:off x="4870000" y="2502700"/>
              <a:ext cx="68000" cy="39225"/>
            </a:xfrm>
            <a:custGeom>
              <a:avLst/>
              <a:gdLst/>
              <a:ahLst/>
              <a:cxnLst/>
              <a:rect l="l" t="t" r="r" b="b"/>
              <a:pathLst>
                <a:path w="2720" h="1569" extrusionOk="0">
                  <a:moveTo>
                    <a:pt x="1348" y="1"/>
                  </a:moveTo>
                  <a:lnTo>
                    <a:pt x="1" y="784"/>
                  </a:lnTo>
                  <a:lnTo>
                    <a:pt x="1348" y="1568"/>
                  </a:lnTo>
                  <a:lnTo>
                    <a:pt x="2719" y="760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1"/>
            <p:cNvSpPr/>
            <p:nvPr/>
          </p:nvSpPr>
          <p:spPr>
            <a:xfrm>
              <a:off x="4946525" y="2546775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1"/>
            <p:cNvSpPr/>
            <p:nvPr/>
          </p:nvSpPr>
          <p:spPr>
            <a:xfrm>
              <a:off x="4912875" y="2547400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1"/>
            <p:cNvSpPr/>
            <p:nvPr/>
          </p:nvSpPr>
          <p:spPr>
            <a:xfrm>
              <a:off x="4912875" y="25272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1" y="0"/>
                  </a:moveTo>
                  <a:lnTo>
                    <a:pt x="0" y="808"/>
                  </a:lnTo>
                  <a:lnTo>
                    <a:pt x="1347" y="1592"/>
                  </a:lnTo>
                  <a:lnTo>
                    <a:pt x="2718" y="784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1"/>
            <p:cNvSpPr/>
            <p:nvPr/>
          </p:nvSpPr>
          <p:spPr>
            <a:xfrm>
              <a:off x="4990000" y="25718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1"/>
            <p:cNvSpPr/>
            <p:nvPr/>
          </p:nvSpPr>
          <p:spPr>
            <a:xfrm>
              <a:off x="4956325" y="2572500"/>
              <a:ext cx="33700" cy="24500"/>
            </a:xfrm>
            <a:custGeom>
              <a:avLst/>
              <a:gdLst/>
              <a:ahLst/>
              <a:cxnLst/>
              <a:rect l="l" t="t" r="r" b="b"/>
              <a:pathLst>
                <a:path w="1348" h="980" extrusionOk="0">
                  <a:moveTo>
                    <a:pt x="1" y="0"/>
                  </a:moveTo>
                  <a:lnTo>
                    <a:pt x="1" y="196"/>
                  </a:lnTo>
                  <a:lnTo>
                    <a:pt x="1348" y="980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1"/>
            <p:cNvSpPr/>
            <p:nvPr/>
          </p:nvSpPr>
          <p:spPr>
            <a:xfrm>
              <a:off x="4956325" y="25523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0"/>
                  </a:moveTo>
                  <a:lnTo>
                    <a:pt x="1" y="808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1"/>
            <p:cNvSpPr/>
            <p:nvPr/>
          </p:nvSpPr>
          <p:spPr>
            <a:xfrm>
              <a:off x="5033475" y="25969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1"/>
            <p:cNvSpPr/>
            <p:nvPr/>
          </p:nvSpPr>
          <p:spPr>
            <a:xfrm>
              <a:off x="4999175" y="2596975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25" y="1"/>
                  </a:moveTo>
                  <a:lnTo>
                    <a:pt x="1" y="221"/>
                  </a:lnTo>
                  <a:lnTo>
                    <a:pt x="1372" y="1005"/>
                  </a:lnTo>
                  <a:lnTo>
                    <a:pt x="1372" y="78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1"/>
            <p:cNvSpPr/>
            <p:nvPr/>
          </p:nvSpPr>
          <p:spPr>
            <a:xfrm>
              <a:off x="4999800" y="25774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47" y="0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1"/>
            <p:cNvSpPr/>
            <p:nvPr/>
          </p:nvSpPr>
          <p:spPr>
            <a:xfrm>
              <a:off x="5119775" y="2646575"/>
              <a:ext cx="34325" cy="25725"/>
            </a:xfrm>
            <a:custGeom>
              <a:avLst/>
              <a:gdLst/>
              <a:ahLst/>
              <a:cxnLst/>
              <a:rect l="l" t="t" r="r" b="b"/>
              <a:pathLst>
                <a:path w="1373" h="1029" extrusionOk="0">
                  <a:moveTo>
                    <a:pt x="1372" y="0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1"/>
            <p:cNvSpPr/>
            <p:nvPr/>
          </p:nvSpPr>
          <p:spPr>
            <a:xfrm>
              <a:off x="5042650" y="2622075"/>
              <a:ext cx="77150" cy="50225"/>
            </a:xfrm>
            <a:custGeom>
              <a:avLst/>
              <a:gdLst/>
              <a:ahLst/>
              <a:cxnLst/>
              <a:rect l="l" t="t" r="r" b="b"/>
              <a:pathLst>
                <a:path w="3086" h="2009" extrusionOk="0">
                  <a:moveTo>
                    <a:pt x="1" y="1"/>
                  </a:moveTo>
                  <a:lnTo>
                    <a:pt x="1" y="221"/>
                  </a:lnTo>
                  <a:lnTo>
                    <a:pt x="3086" y="2009"/>
                  </a:lnTo>
                  <a:lnTo>
                    <a:pt x="3086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1"/>
            <p:cNvSpPr/>
            <p:nvPr/>
          </p:nvSpPr>
          <p:spPr>
            <a:xfrm>
              <a:off x="5042650" y="2602500"/>
              <a:ext cx="111450" cy="64300"/>
            </a:xfrm>
            <a:custGeom>
              <a:avLst/>
              <a:gdLst/>
              <a:ahLst/>
              <a:cxnLst/>
              <a:rect l="l" t="t" r="r" b="b"/>
              <a:pathLst>
                <a:path w="4458" h="2572" extrusionOk="0">
                  <a:moveTo>
                    <a:pt x="1372" y="0"/>
                  </a:moveTo>
                  <a:lnTo>
                    <a:pt x="1" y="784"/>
                  </a:lnTo>
                  <a:lnTo>
                    <a:pt x="3086" y="2572"/>
                  </a:lnTo>
                  <a:lnTo>
                    <a:pt x="4457" y="1763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1"/>
            <p:cNvSpPr/>
            <p:nvPr/>
          </p:nvSpPr>
          <p:spPr>
            <a:xfrm>
              <a:off x="4686975" y="24476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1"/>
                  </a:moveTo>
                  <a:lnTo>
                    <a:pt x="0" y="784"/>
                  </a:lnTo>
                  <a:lnTo>
                    <a:pt x="0" y="1005"/>
                  </a:lnTo>
                  <a:lnTo>
                    <a:pt x="1371" y="22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1"/>
            <p:cNvSpPr/>
            <p:nvPr/>
          </p:nvSpPr>
          <p:spPr>
            <a:xfrm>
              <a:off x="4566350" y="2398025"/>
              <a:ext cx="120625" cy="74700"/>
            </a:xfrm>
            <a:custGeom>
              <a:avLst/>
              <a:gdLst/>
              <a:ahLst/>
              <a:cxnLst/>
              <a:rect l="l" t="t" r="r" b="b"/>
              <a:pathLst>
                <a:path w="4825" h="2988" extrusionOk="0">
                  <a:moveTo>
                    <a:pt x="1" y="0"/>
                  </a:moveTo>
                  <a:lnTo>
                    <a:pt x="1" y="221"/>
                  </a:lnTo>
                  <a:lnTo>
                    <a:pt x="4825" y="2988"/>
                  </a:lnTo>
                  <a:lnTo>
                    <a:pt x="4825" y="27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1"/>
            <p:cNvSpPr/>
            <p:nvPr/>
          </p:nvSpPr>
          <p:spPr>
            <a:xfrm>
              <a:off x="4566350" y="2377825"/>
              <a:ext cx="154925" cy="89400"/>
            </a:xfrm>
            <a:custGeom>
              <a:avLst/>
              <a:gdLst/>
              <a:ahLst/>
              <a:cxnLst/>
              <a:rect l="l" t="t" r="r" b="b"/>
              <a:pathLst>
                <a:path w="6197" h="3576" extrusionOk="0">
                  <a:moveTo>
                    <a:pt x="1372" y="0"/>
                  </a:moveTo>
                  <a:lnTo>
                    <a:pt x="1" y="808"/>
                  </a:lnTo>
                  <a:lnTo>
                    <a:pt x="4825" y="3575"/>
                  </a:lnTo>
                  <a:lnTo>
                    <a:pt x="6196" y="2792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1"/>
            <p:cNvSpPr/>
            <p:nvPr/>
          </p:nvSpPr>
          <p:spPr>
            <a:xfrm>
              <a:off x="4729825" y="2472100"/>
              <a:ext cx="34300" cy="25725"/>
            </a:xfrm>
            <a:custGeom>
              <a:avLst/>
              <a:gdLst/>
              <a:ahLst/>
              <a:cxnLst/>
              <a:rect l="l" t="t" r="r" b="b"/>
              <a:pathLst>
                <a:path w="1372" h="1029" extrusionOk="0">
                  <a:moveTo>
                    <a:pt x="1371" y="0"/>
                  </a:moveTo>
                  <a:lnTo>
                    <a:pt x="0" y="808"/>
                  </a:lnTo>
                  <a:lnTo>
                    <a:pt x="0" y="1029"/>
                  </a:lnTo>
                  <a:lnTo>
                    <a:pt x="1371" y="22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1"/>
            <p:cNvSpPr/>
            <p:nvPr/>
          </p:nvSpPr>
          <p:spPr>
            <a:xfrm>
              <a:off x="4696150" y="24727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1005"/>
                  </a:lnTo>
                  <a:lnTo>
                    <a:pt x="1347" y="7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1"/>
            <p:cNvSpPr/>
            <p:nvPr/>
          </p:nvSpPr>
          <p:spPr>
            <a:xfrm>
              <a:off x="4696150" y="2453125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0" y="784"/>
                  </a:lnTo>
                  <a:lnTo>
                    <a:pt x="1347" y="1567"/>
                  </a:lnTo>
                  <a:lnTo>
                    <a:pt x="2718" y="7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1"/>
            <p:cNvSpPr/>
            <p:nvPr/>
          </p:nvSpPr>
          <p:spPr>
            <a:xfrm>
              <a:off x="4773275" y="2497200"/>
              <a:ext cx="34325" cy="25725"/>
            </a:xfrm>
            <a:custGeom>
              <a:avLst/>
              <a:gdLst/>
              <a:ahLst/>
              <a:cxnLst/>
              <a:rect l="l" t="t" r="r" b="b"/>
              <a:pathLst>
                <a:path w="1373" h="1029" extrusionOk="0">
                  <a:moveTo>
                    <a:pt x="1372" y="0"/>
                  </a:moveTo>
                  <a:lnTo>
                    <a:pt x="1" y="808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1"/>
            <p:cNvSpPr/>
            <p:nvPr/>
          </p:nvSpPr>
          <p:spPr>
            <a:xfrm>
              <a:off x="4739600" y="24978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48" y="1005"/>
                  </a:lnTo>
                  <a:lnTo>
                    <a:pt x="1348" y="7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1"/>
            <p:cNvSpPr/>
            <p:nvPr/>
          </p:nvSpPr>
          <p:spPr>
            <a:xfrm>
              <a:off x="4739600" y="2477600"/>
              <a:ext cx="68000" cy="39825"/>
            </a:xfrm>
            <a:custGeom>
              <a:avLst/>
              <a:gdLst/>
              <a:ahLst/>
              <a:cxnLst/>
              <a:rect l="l" t="t" r="r" b="b"/>
              <a:pathLst>
                <a:path w="2720" h="1593" extrusionOk="0">
                  <a:moveTo>
                    <a:pt x="1372" y="1"/>
                  </a:moveTo>
                  <a:lnTo>
                    <a:pt x="1" y="809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1"/>
            <p:cNvSpPr/>
            <p:nvPr/>
          </p:nvSpPr>
          <p:spPr>
            <a:xfrm>
              <a:off x="4816750" y="25223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808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1"/>
            <p:cNvSpPr/>
            <p:nvPr/>
          </p:nvSpPr>
          <p:spPr>
            <a:xfrm>
              <a:off x="4783075" y="2522900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1" y="1"/>
                  </a:moveTo>
                  <a:lnTo>
                    <a:pt x="1" y="221"/>
                  </a:lnTo>
                  <a:lnTo>
                    <a:pt x="1347" y="980"/>
                  </a:lnTo>
                  <a:lnTo>
                    <a:pt x="1347" y="7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1"/>
            <p:cNvSpPr/>
            <p:nvPr/>
          </p:nvSpPr>
          <p:spPr>
            <a:xfrm>
              <a:off x="4783075" y="25027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1"/>
                  </a:moveTo>
                  <a:lnTo>
                    <a:pt x="1" y="809"/>
                  </a:lnTo>
                  <a:lnTo>
                    <a:pt x="1347" y="1592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1"/>
            <p:cNvSpPr/>
            <p:nvPr/>
          </p:nvSpPr>
          <p:spPr>
            <a:xfrm>
              <a:off x="4859600" y="25474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1"/>
            <p:cNvSpPr/>
            <p:nvPr/>
          </p:nvSpPr>
          <p:spPr>
            <a:xfrm>
              <a:off x="4825925" y="25474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1"/>
            <p:cNvSpPr/>
            <p:nvPr/>
          </p:nvSpPr>
          <p:spPr>
            <a:xfrm>
              <a:off x="4825925" y="25278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1" y="784"/>
                  </a:lnTo>
                  <a:lnTo>
                    <a:pt x="1348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1"/>
            <p:cNvSpPr/>
            <p:nvPr/>
          </p:nvSpPr>
          <p:spPr>
            <a:xfrm>
              <a:off x="4903075" y="25725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196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1"/>
            <p:cNvSpPr/>
            <p:nvPr/>
          </p:nvSpPr>
          <p:spPr>
            <a:xfrm>
              <a:off x="4869400" y="25725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1"/>
            <p:cNvSpPr/>
            <p:nvPr/>
          </p:nvSpPr>
          <p:spPr>
            <a:xfrm>
              <a:off x="4869400" y="25529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1"/>
            <p:cNvSpPr/>
            <p:nvPr/>
          </p:nvSpPr>
          <p:spPr>
            <a:xfrm>
              <a:off x="4946525" y="2596975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1"/>
            <p:cNvSpPr/>
            <p:nvPr/>
          </p:nvSpPr>
          <p:spPr>
            <a:xfrm>
              <a:off x="4912250" y="25976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25" y="0"/>
                  </a:moveTo>
                  <a:lnTo>
                    <a:pt x="1" y="221"/>
                  </a:lnTo>
                  <a:lnTo>
                    <a:pt x="1372" y="1004"/>
                  </a:lnTo>
                  <a:lnTo>
                    <a:pt x="1372" y="7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1"/>
            <p:cNvSpPr/>
            <p:nvPr/>
          </p:nvSpPr>
          <p:spPr>
            <a:xfrm>
              <a:off x="4912875" y="25780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47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6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1"/>
            <p:cNvSpPr/>
            <p:nvPr/>
          </p:nvSpPr>
          <p:spPr>
            <a:xfrm>
              <a:off x="4989400" y="26220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1" y="1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1" y="22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1"/>
            <p:cNvSpPr/>
            <p:nvPr/>
          </p:nvSpPr>
          <p:spPr>
            <a:xfrm>
              <a:off x="4955725" y="26227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1"/>
            <p:cNvSpPr/>
            <p:nvPr/>
          </p:nvSpPr>
          <p:spPr>
            <a:xfrm>
              <a:off x="4955725" y="26025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0"/>
                  </a:moveTo>
                  <a:lnTo>
                    <a:pt x="0" y="808"/>
                  </a:lnTo>
                  <a:lnTo>
                    <a:pt x="1347" y="1592"/>
                  </a:lnTo>
                  <a:lnTo>
                    <a:pt x="2718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1"/>
            <p:cNvSpPr/>
            <p:nvPr/>
          </p:nvSpPr>
          <p:spPr>
            <a:xfrm>
              <a:off x="5076325" y="26722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1"/>
            <p:cNvSpPr/>
            <p:nvPr/>
          </p:nvSpPr>
          <p:spPr>
            <a:xfrm>
              <a:off x="4999175" y="2647800"/>
              <a:ext cx="77175" cy="49600"/>
            </a:xfrm>
            <a:custGeom>
              <a:avLst/>
              <a:gdLst/>
              <a:ahLst/>
              <a:cxnLst/>
              <a:rect l="l" t="t" r="r" b="b"/>
              <a:pathLst>
                <a:path w="3087" h="1984" extrusionOk="0">
                  <a:moveTo>
                    <a:pt x="1" y="0"/>
                  </a:moveTo>
                  <a:lnTo>
                    <a:pt x="1" y="221"/>
                  </a:lnTo>
                  <a:lnTo>
                    <a:pt x="3086" y="1984"/>
                  </a:lnTo>
                  <a:lnTo>
                    <a:pt x="3086" y="1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1"/>
            <p:cNvSpPr/>
            <p:nvPr/>
          </p:nvSpPr>
          <p:spPr>
            <a:xfrm>
              <a:off x="4999175" y="2627600"/>
              <a:ext cx="111450" cy="64300"/>
            </a:xfrm>
            <a:custGeom>
              <a:avLst/>
              <a:gdLst/>
              <a:ahLst/>
              <a:cxnLst/>
              <a:rect l="l" t="t" r="r" b="b"/>
              <a:pathLst>
                <a:path w="4458" h="2572" extrusionOk="0">
                  <a:moveTo>
                    <a:pt x="1372" y="0"/>
                  </a:moveTo>
                  <a:lnTo>
                    <a:pt x="1" y="808"/>
                  </a:lnTo>
                  <a:lnTo>
                    <a:pt x="3086" y="2572"/>
                  </a:lnTo>
                  <a:lnTo>
                    <a:pt x="4458" y="178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1"/>
            <p:cNvSpPr/>
            <p:nvPr/>
          </p:nvSpPr>
          <p:spPr>
            <a:xfrm>
              <a:off x="4556575" y="2422500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1" y="1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1" y="22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1"/>
            <p:cNvSpPr/>
            <p:nvPr/>
          </p:nvSpPr>
          <p:spPr>
            <a:xfrm>
              <a:off x="4522900" y="242312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1"/>
            <p:cNvSpPr/>
            <p:nvPr/>
          </p:nvSpPr>
          <p:spPr>
            <a:xfrm>
              <a:off x="4522900" y="2403525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6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1"/>
            <p:cNvSpPr/>
            <p:nvPr/>
          </p:nvSpPr>
          <p:spPr>
            <a:xfrm>
              <a:off x="4600025" y="2447600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1"/>
            <p:cNvSpPr/>
            <p:nvPr/>
          </p:nvSpPr>
          <p:spPr>
            <a:xfrm>
              <a:off x="4566350" y="244822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1"/>
            <p:cNvSpPr/>
            <p:nvPr/>
          </p:nvSpPr>
          <p:spPr>
            <a:xfrm>
              <a:off x="4566350" y="2428025"/>
              <a:ext cx="68000" cy="39800"/>
            </a:xfrm>
            <a:custGeom>
              <a:avLst/>
              <a:gdLst/>
              <a:ahLst/>
              <a:cxnLst/>
              <a:rect l="l" t="t" r="r" b="b"/>
              <a:pathLst>
                <a:path w="2720" h="1592" extrusionOk="0">
                  <a:moveTo>
                    <a:pt x="1372" y="0"/>
                  </a:moveTo>
                  <a:lnTo>
                    <a:pt x="1" y="808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1"/>
            <p:cNvSpPr/>
            <p:nvPr/>
          </p:nvSpPr>
          <p:spPr>
            <a:xfrm>
              <a:off x="4642875" y="2472700"/>
              <a:ext cx="34925" cy="25750"/>
            </a:xfrm>
            <a:custGeom>
              <a:avLst/>
              <a:gdLst/>
              <a:ahLst/>
              <a:cxnLst/>
              <a:rect l="l" t="t" r="r" b="b"/>
              <a:pathLst>
                <a:path w="1397" h="1030" extrusionOk="0">
                  <a:moveTo>
                    <a:pt x="1397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97" y="221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1"/>
            <p:cNvSpPr/>
            <p:nvPr/>
          </p:nvSpPr>
          <p:spPr>
            <a:xfrm>
              <a:off x="4609225" y="2473325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1"/>
            <p:cNvSpPr/>
            <p:nvPr/>
          </p:nvSpPr>
          <p:spPr>
            <a:xfrm>
              <a:off x="4609225" y="2453125"/>
              <a:ext cx="68575" cy="39800"/>
            </a:xfrm>
            <a:custGeom>
              <a:avLst/>
              <a:gdLst/>
              <a:ahLst/>
              <a:cxnLst/>
              <a:rect l="l" t="t" r="r" b="b"/>
              <a:pathLst>
                <a:path w="2743" h="1592" extrusionOk="0">
                  <a:moveTo>
                    <a:pt x="1371" y="0"/>
                  </a:moveTo>
                  <a:lnTo>
                    <a:pt x="0" y="808"/>
                  </a:lnTo>
                  <a:lnTo>
                    <a:pt x="1347" y="1592"/>
                  </a:lnTo>
                  <a:lnTo>
                    <a:pt x="2743" y="784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1"/>
            <p:cNvSpPr/>
            <p:nvPr/>
          </p:nvSpPr>
          <p:spPr>
            <a:xfrm>
              <a:off x="4859600" y="25976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1" y="809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1"/>
            <p:cNvSpPr/>
            <p:nvPr/>
          </p:nvSpPr>
          <p:spPr>
            <a:xfrm>
              <a:off x="4652675" y="2498425"/>
              <a:ext cx="206950" cy="124300"/>
            </a:xfrm>
            <a:custGeom>
              <a:avLst/>
              <a:gdLst/>
              <a:ahLst/>
              <a:cxnLst/>
              <a:rect l="l" t="t" r="r" b="b"/>
              <a:pathLst>
                <a:path w="8278" h="4972" extrusionOk="0">
                  <a:moveTo>
                    <a:pt x="1" y="0"/>
                  </a:moveTo>
                  <a:lnTo>
                    <a:pt x="1" y="196"/>
                  </a:lnTo>
                  <a:lnTo>
                    <a:pt x="8278" y="4971"/>
                  </a:lnTo>
                  <a:lnTo>
                    <a:pt x="8278" y="47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1"/>
            <p:cNvSpPr/>
            <p:nvPr/>
          </p:nvSpPr>
          <p:spPr>
            <a:xfrm>
              <a:off x="4652675" y="2478225"/>
              <a:ext cx="241225" cy="139600"/>
            </a:xfrm>
            <a:custGeom>
              <a:avLst/>
              <a:gdLst/>
              <a:ahLst/>
              <a:cxnLst/>
              <a:rect l="l" t="t" r="r" b="b"/>
              <a:pathLst>
                <a:path w="9649" h="5584" extrusionOk="0">
                  <a:moveTo>
                    <a:pt x="1372" y="0"/>
                  </a:moveTo>
                  <a:lnTo>
                    <a:pt x="1" y="808"/>
                  </a:lnTo>
                  <a:lnTo>
                    <a:pt x="8278" y="5584"/>
                  </a:lnTo>
                  <a:lnTo>
                    <a:pt x="9649" y="4775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1"/>
            <p:cNvSpPr/>
            <p:nvPr/>
          </p:nvSpPr>
          <p:spPr>
            <a:xfrm>
              <a:off x="4902450" y="2622700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1"/>
            <p:cNvSpPr/>
            <p:nvPr/>
          </p:nvSpPr>
          <p:spPr>
            <a:xfrm>
              <a:off x="4868775" y="26227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1"/>
            <p:cNvSpPr/>
            <p:nvPr/>
          </p:nvSpPr>
          <p:spPr>
            <a:xfrm>
              <a:off x="4868775" y="2603100"/>
              <a:ext cx="68000" cy="39225"/>
            </a:xfrm>
            <a:custGeom>
              <a:avLst/>
              <a:gdLst/>
              <a:ahLst/>
              <a:cxnLst/>
              <a:rect l="l" t="t" r="r" b="b"/>
              <a:pathLst>
                <a:path w="2720" h="1569" extrusionOk="0">
                  <a:moveTo>
                    <a:pt x="1372" y="1"/>
                  </a:moveTo>
                  <a:lnTo>
                    <a:pt x="1" y="784"/>
                  </a:lnTo>
                  <a:lnTo>
                    <a:pt x="1348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1"/>
            <p:cNvSpPr/>
            <p:nvPr/>
          </p:nvSpPr>
          <p:spPr>
            <a:xfrm>
              <a:off x="4945925" y="26478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196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1"/>
            <p:cNvSpPr/>
            <p:nvPr/>
          </p:nvSpPr>
          <p:spPr>
            <a:xfrm>
              <a:off x="4912250" y="26478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1"/>
            <p:cNvSpPr/>
            <p:nvPr/>
          </p:nvSpPr>
          <p:spPr>
            <a:xfrm>
              <a:off x="4912250" y="26282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1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1"/>
            <p:cNvSpPr/>
            <p:nvPr/>
          </p:nvSpPr>
          <p:spPr>
            <a:xfrm>
              <a:off x="5032250" y="26973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2" y="1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1"/>
            <p:cNvSpPr/>
            <p:nvPr/>
          </p:nvSpPr>
          <p:spPr>
            <a:xfrm>
              <a:off x="4955100" y="2672900"/>
              <a:ext cx="77175" cy="50225"/>
            </a:xfrm>
            <a:custGeom>
              <a:avLst/>
              <a:gdLst/>
              <a:ahLst/>
              <a:cxnLst/>
              <a:rect l="l" t="t" r="r" b="b"/>
              <a:pathLst>
                <a:path w="3087" h="2009" extrusionOk="0">
                  <a:moveTo>
                    <a:pt x="1" y="0"/>
                  </a:moveTo>
                  <a:lnTo>
                    <a:pt x="1" y="221"/>
                  </a:lnTo>
                  <a:lnTo>
                    <a:pt x="3086" y="2008"/>
                  </a:lnTo>
                  <a:lnTo>
                    <a:pt x="3086" y="17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1"/>
            <p:cNvSpPr/>
            <p:nvPr/>
          </p:nvSpPr>
          <p:spPr>
            <a:xfrm>
              <a:off x="4955100" y="2653300"/>
              <a:ext cx="111450" cy="64325"/>
            </a:xfrm>
            <a:custGeom>
              <a:avLst/>
              <a:gdLst/>
              <a:ahLst/>
              <a:cxnLst/>
              <a:rect l="l" t="t" r="r" b="b"/>
              <a:pathLst>
                <a:path w="4458" h="2573" extrusionOk="0">
                  <a:moveTo>
                    <a:pt x="1397" y="1"/>
                  </a:moveTo>
                  <a:lnTo>
                    <a:pt x="1" y="784"/>
                  </a:lnTo>
                  <a:lnTo>
                    <a:pt x="3086" y="2572"/>
                  </a:lnTo>
                  <a:lnTo>
                    <a:pt x="4458" y="1764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1"/>
            <p:cNvSpPr/>
            <p:nvPr/>
          </p:nvSpPr>
          <p:spPr>
            <a:xfrm>
              <a:off x="4819800" y="1944375"/>
              <a:ext cx="394300" cy="511825"/>
            </a:xfrm>
            <a:custGeom>
              <a:avLst/>
              <a:gdLst/>
              <a:ahLst/>
              <a:cxnLst/>
              <a:rect l="l" t="t" r="r" b="b"/>
              <a:pathLst>
                <a:path w="15772" h="20473" extrusionOk="0">
                  <a:moveTo>
                    <a:pt x="1" y="1"/>
                  </a:moveTo>
                  <a:lnTo>
                    <a:pt x="1" y="11363"/>
                  </a:lnTo>
                  <a:lnTo>
                    <a:pt x="15771" y="20473"/>
                  </a:lnTo>
                  <a:lnTo>
                    <a:pt x="15771" y="91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1"/>
            <p:cNvSpPr/>
            <p:nvPr/>
          </p:nvSpPr>
          <p:spPr>
            <a:xfrm>
              <a:off x="5046925" y="2117625"/>
              <a:ext cx="140850" cy="279200"/>
            </a:xfrm>
            <a:custGeom>
              <a:avLst/>
              <a:gdLst/>
              <a:ahLst/>
              <a:cxnLst/>
              <a:rect l="l" t="t" r="r" b="b"/>
              <a:pathLst>
                <a:path w="5634" h="11168" extrusionOk="0">
                  <a:moveTo>
                    <a:pt x="1" y="1"/>
                  </a:moveTo>
                  <a:lnTo>
                    <a:pt x="1" y="7911"/>
                  </a:lnTo>
                  <a:lnTo>
                    <a:pt x="5633" y="11167"/>
                  </a:lnTo>
                  <a:lnTo>
                    <a:pt x="5633" y="3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1"/>
            <p:cNvSpPr/>
            <p:nvPr/>
          </p:nvSpPr>
          <p:spPr>
            <a:xfrm>
              <a:off x="4859000" y="2009275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1"/>
                  </a:moveTo>
                  <a:lnTo>
                    <a:pt x="0" y="466"/>
                  </a:lnTo>
                  <a:lnTo>
                    <a:pt x="6318" y="4115"/>
                  </a:lnTo>
                  <a:lnTo>
                    <a:pt x="6318" y="36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1"/>
            <p:cNvSpPr/>
            <p:nvPr/>
          </p:nvSpPr>
          <p:spPr>
            <a:xfrm>
              <a:off x="4859000" y="2036225"/>
              <a:ext cx="157975" cy="102850"/>
            </a:xfrm>
            <a:custGeom>
              <a:avLst/>
              <a:gdLst/>
              <a:ahLst/>
              <a:cxnLst/>
              <a:rect l="l" t="t" r="r" b="b"/>
              <a:pathLst>
                <a:path w="6319" h="4114" extrusionOk="0">
                  <a:moveTo>
                    <a:pt x="0" y="0"/>
                  </a:moveTo>
                  <a:lnTo>
                    <a:pt x="0" y="465"/>
                  </a:lnTo>
                  <a:lnTo>
                    <a:pt x="6318" y="4114"/>
                  </a:lnTo>
                  <a:lnTo>
                    <a:pt x="6318" y="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1"/>
            <p:cNvSpPr/>
            <p:nvPr/>
          </p:nvSpPr>
          <p:spPr>
            <a:xfrm>
              <a:off x="4859000" y="2062550"/>
              <a:ext cx="157975" cy="102850"/>
            </a:xfrm>
            <a:custGeom>
              <a:avLst/>
              <a:gdLst/>
              <a:ahLst/>
              <a:cxnLst/>
              <a:rect l="l" t="t" r="r" b="b"/>
              <a:pathLst>
                <a:path w="6319" h="4114" extrusionOk="0">
                  <a:moveTo>
                    <a:pt x="0" y="0"/>
                  </a:moveTo>
                  <a:lnTo>
                    <a:pt x="0" y="465"/>
                  </a:lnTo>
                  <a:lnTo>
                    <a:pt x="6318" y="4114"/>
                  </a:lnTo>
                  <a:lnTo>
                    <a:pt x="6318" y="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1"/>
            <p:cNvSpPr/>
            <p:nvPr/>
          </p:nvSpPr>
          <p:spPr>
            <a:xfrm>
              <a:off x="4859000" y="2089475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0"/>
                  </a:moveTo>
                  <a:lnTo>
                    <a:pt x="0" y="466"/>
                  </a:lnTo>
                  <a:lnTo>
                    <a:pt x="6318" y="4114"/>
                  </a:lnTo>
                  <a:lnTo>
                    <a:pt x="6318" y="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1"/>
            <p:cNvSpPr/>
            <p:nvPr/>
          </p:nvSpPr>
          <p:spPr>
            <a:xfrm>
              <a:off x="4859000" y="2116400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1"/>
                  </a:moveTo>
                  <a:lnTo>
                    <a:pt x="0" y="466"/>
                  </a:lnTo>
                  <a:lnTo>
                    <a:pt x="6318" y="4115"/>
                  </a:lnTo>
                  <a:lnTo>
                    <a:pt x="6318" y="36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1"/>
            <p:cNvSpPr/>
            <p:nvPr/>
          </p:nvSpPr>
          <p:spPr>
            <a:xfrm>
              <a:off x="4859000" y="2143350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0"/>
                  </a:moveTo>
                  <a:lnTo>
                    <a:pt x="0" y="466"/>
                  </a:lnTo>
                  <a:lnTo>
                    <a:pt x="6318" y="4114"/>
                  </a:lnTo>
                  <a:lnTo>
                    <a:pt x="6318" y="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1"/>
            <p:cNvSpPr/>
            <p:nvPr/>
          </p:nvSpPr>
          <p:spPr>
            <a:xfrm>
              <a:off x="4859000" y="2196600"/>
              <a:ext cx="110200" cy="75325"/>
            </a:xfrm>
            <a:custGeom>
              <a:avLst/>
              <a:gdLst/>
              <a:ahLst/>
              <a:cxnLst/>
              <a:rect l="l" t="t" r="r" b="b"/>
              <a:pathLst>
                <a:path w="4408" h="3013" extrusionOk="0">
                  <a:moveTo>
                    <a:pt x="0" y="1"/>
                  </a:moveTo>
                  <a:lnTo>
                    <a:pt x="0" y="466"/>
                  </a:lnTo>
                  <a:lnTo>
                    <a:pt x="4408" y="3013"/>
                  </a:lnTo>
                  <a:lnTo>
                    <a:pt x="4408" y="25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1"/>
            <p:cNvSpPr/>
            <p:nvPr/>
          </p:nvSpPr>
          <p:spPr>
            <a:xfrm>
              <a:off x="4859000" y="2170275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1"/>
                  </a:moveTo>
                  <a:lnTo>
                    <a:pt x="0" y="466"/>
                  </a:lnTo>
                  <a:lnTo>
                    <a:pt x="6318" y="4115"/>
                  </a:lnTo>
                  <a:lnTo>
                    <a:pt x="6318" y="36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1"/>
            <p:cNvSpPr/>
            <p:nvPr/>
          </p:nvSpPr>
          <p:spPr>
            <a:xfrm>
              <a:off x="5063475" y="2169050"/>
              <a:ext cx="83875" cy="107775"/>
            </a:xfrm>
            <a:custGeom>
              <a:avLst/>
              <a:gdLst/>
              <a:ahLst/>
              <a:cxnLst/>
              <a:rect l="l" t="t" r="r" b="b"/>
              <a:pathLst>
                <a:path w="3355" h="4311" extrusionOk="0">
                  <a:moveTo>
                    <a:pt x="1665" y="1"/>
                  </a:moveTo>
                  <a:lnTo>
                    <a:pt x="0" y="2376"/>
                  </a:lnTo>
                  <a:lnTo>
                    <a:pt x="3355" y="4311"/>
                  </a:lnTo>
                  <a:lnTo>
                    <a:pt x="3355" y="431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1"/>
            <p:cNvSpPr/>
            <p:nvPr/>
          </p:nvSpPr>
          <p:spPr>
            <a:xfrm>
              <a:off x="5059800" y="2163550"/>
              <a:ext cx="92450" cy="119400"/>
            </a:xfrm>
            <a:custGeom>
              <a:avLst/>
              <a:gdLst/>
              <a:ahLst/>
              <a:cxnLst/>
              <a:rect l="l" t="t" r="r" b="b"/>
              <a:pathLst>
                <a:path w="3698" h="4776" extrusionOk="0">
                  <a:moveTo>
                    <a:pt x="1788" y="466"/>
                  </a:moveTo>
                  <a:lnTo>
                    <a:pt x="3282" y="4261"/>
                  </a:lnTo>
                  <a:lnTo>
                    <a:pt x="3282" y="4261"/>
                  </a:lnTo>
                  <a:lnTo>
                    <a:pt x="319" y="2572"/>
                  </a:lnTo>
                  <a:lnTo>
                    <a:pt x="1788" y="466"/>
                  </a:lnTo>
                  <a:close/>
                  <a:moveTo>
                    <a:pt x="1861" y="1"/>
                  </a:moveTo>
                  <a:lnTo>
                    <a:pt x="0" y="2621"/>
                  </a:lnTo>
                  <a:lnTo>
                    <a:pt x="3698" y="4776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1"/>
            <p:cNvSpPr/>
            <p:nvPr/>
          </p:nvSpPr>
          <p:spPr>
            <a:xfrm>
              <a:off x="5097125" y="2205800"/>
              <a:ext cx="83300" cy="107150"/>
            </a:xfrm>
            <a:custGeom>
              <a:avLst/>
              <a:gdLst/>
              <a:ahLst/>
              <a:cxnLst/>
              <a:rect l="l" t="t" r="r" b="b"/>
              <a:pathLst>
                <a:path w="3332" h="4286" extrusionOk="0">
                  <a:moveTo>
                    <a:pt x="1666" y="0"/>
                  </a:moveTo>
                  <a:lnTo>
                    <a:pt x="1" y="2375"/>
                  </a:lnTo>
                  <a:lnTo>
                    <a:pt x="3331" y="4286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81"/>
            <p:cNvSpPr/>
            <p:nvPr/>
          </p:nvSpPr>
          <p:spPr>
            <a:xfrm>
              <a:off x="5092850" y="2200275"/>
              <a:ext cx="93075" cy="119400"/>
            </a:xfrm>
            <a:custGeom>
              <a:avLst/>
              <a:gdLst/>
              <a:ahLst/>
              <a:cxnLst/>
              <a:rect l="l" t="t" r="r" b="b"/>
              <a:pathLst>
                <a:path w="3723" h="4776" extrusionOk="0">
                  <a:moveTo>
                    <a:pt x="1813" y="466"/>
                  </a:moveTo>
                  <a:lnTo>
                    <a:pt x="3282" y="4262"/>
                  </a:lnTo>
                  <a:lnTo>
                    <a:pt x="343" y="2548"/>
                  </a:lnTo>
                  <a:lnTo>
                    <a:pt x="1813" y="466"/>
                  </a:lnTo>
                  <a:close/>
                  <a:moveTo>
                    <a:pt x="1862" y="1"/>
                  </a:moveTo>
                  <a:lnTo>
                    <a:pt x="1" y="2621"/>
                  </a:lnTo>
                  <a:lnTo>
                    <a:pt x="3723" y="4776"/>
                  </a:lnTo>
                  <a:lnTo>
                    <a:pt x="1862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1"/>
            <p:cNvSpPr/>
            <p:nvPr/>
          </p:nvSpPr>
          <p:spPr>
            <a:xfrm>
              <a:off x="5106325" y="2266850"/>
              <a:ext cx="64900" cy="83600"/>
            </a:xfrm>
            <a:custGeom>
              <a:avLst/>
              <a:gdLst/>
              <a:ahLst/>
              <a:cxnLst/>
              <a:rect l="l" t="t" r="r" b="b"/>
              <a:pathLst>
                <a:path w="2596" h="3344" extrusionOk="0">
                  <a:moveTo>
                    <a:pt x="722" y="1"/>
                  </a:moveTo>
                  <a:cubicBezTo>
                    <a:pt x="296" y="1"/>
                    <a:pt x="0" y="340"/>
                    <a:pt x="0" y="913"/>
                  </a:cubicBezTo>
                  <a:cubicBezTo>
                    <a:pt x="0" y="1746"/>
                    <a:pt x="588" y="2750"/>
                    <a:pt x="1298" y="3166"/>
                  </a:cubicBezTo>
                  <a:cubicBezTo>
                    <a:pt x="1504" y="3287"/>
                    <a:pt x="1700" y="3344"/>
                    <a:pt x="1875" y="3344"/>
                  </a:cubicBezTo>
                  <a:cubicBezTo>
                    <a:pt x="2300" y="3344"/>
                    <a:pt x="2596" y="3005"/>
                    <a:pt x="2596" y="2431"/>
                  </a:cubicBezTo>
                  <a:cubicBezTo>
                    <a:pt x="2596" y="1599"/>
                    <a:pt x="2008" y="595"/>
                    <a:pt x="1298" y="178"/>
                  </a:cubicBezTo>
                  <a:cubicBezTo>
                    <a:pt x="1092" y="57"/>
                    <a:pt x="896" y="1"/>
                    <a:pt x="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1"/>
            <p:cNvSpPr/>
            <p:nvPr/>
          </p:nvSpPr>
          <p:spPr>
            <a:xfrm>
              <a:off x="5103250" y="2263825"/>
              <a:ext cx="71050" cy="89525"/>
            </a:xfrm>
            <a:custGeom>
              <a:avLst/>
              <a:gdLst/>
              <a:ahLst/>
              <a:cxnLst/>
              <a:rect l="l" t="t" r="r" b="b"/>
              <a:pathLst>
                <a:path w="2842" h="3581" extrusionOk="0">
                  <a:moveTo>
                    <a:pt x="833" y="226"/>
                  </a:moveTo>
                  <a:cubicBezTo>
                    <a:pt x="1005" y="226"/>
                    <a:pt x="1176" y="275"/>
                    <a:pt x="1372" y="397"/>
                  </a:cubicBezTo>
                  <a:cubicBezTo>
                    <a:pt x="2058" y="789"/>
                    <a:pt x="2597" y="1744"/>
                    <a:pt x="2597" y="2552"/>
                  </a:cubicBezTo>
                  <a:cubicBezTo>
                    <a:pt x="2597" y="2895"/>
                    <a:pt x="2499" y="3164"/>
                    <a:pt x="2278" y="3287"/>
                  </a:cubicBezTo>
                  <a:cubicBezTo>
                    <a:pt x="2199" y="3336"/>
                    <a:pt x="2104" y="3362"/>
                    <a:pt x="1998" y="3362"/>
                  </a:cubicBezTo>
                  <a:cubicBezTo>
                    <a:pt x="1841" y="3362"/>
                    <a:pt x="1660" y="3306"/>
                    <a:pt x="1470" y="3189"/>
                  </a:cubicBezTo>
                  <a:cubicBezTo>
                    <a:pt x="784" y="2797"/>
                    <a:pt x="221" y="1842"/>
                    <a:pt x="221" y="1034"/>
                  </a:cubicBezTo>
                  <a:cubicBezTo>
                    <a:pt x="221" y="691"/>
                    <a:pt x="344" y="422"/>
                    <a:pt x="564" y="299"/>
                  </a:cubicBezTo>
                  <a:cubicBezTo>
                    <a:pt x="638" y="250"/>
                    <a:pt x="735" y="226"/>
                    <a:pt x="833" y="226"/>
                  </a:cubicBezTo>
                  <a:close/>
                  <a:moveTo>
                    <a:pt x="832" y="0"/>
                  </a:moveTo>
                  <a:cubicBezTo>
                    <a:pt x="693" y="0"/>
                    <a:pt x="561" y="34"/>
                    <a:pt x="442" y="103"/>
                  </a:cubicBezTo>
                  <a:cubicBezTo>
                    <a:pt x="172" y="275"/>
                    <a:pt x="1" y="593"/>
                    <a:pt x="1" y="1034"/>
                  </a:cubicBezTo>
                  <a:cubicBezTo>
                    <a:pt x="1" y="1916"/>
                    <a:pt x="613" y="2969"/>
                    <a:pt x="1372" y="3385"/>
                  </a:cubicBezTo>
                  <a:cubicBezTo>
                    <a:pt x="1593" y="3507"/>
                    <a:pt x="1813" y="3581"/>
                    <a:pt x="2009" y="3581"/>
                  </a:cubicBezTo>
                  <a:cubicBezTo>
                    <a:pt x="2131" y="3581"/>
                    <a:pt x="2278" y="3556"/>
                    <a:pt x="2401" y="3483"/>
                  </a:cubicBezTo>
                  <a:cubicBezTo>
                    <a:pt x="2670" y="3311"/>
                    <a:pt x="2841" y="2993"/>
                    <a:pt x="2841" y="2552"/>
                  </a:cubicBezTo>
                  <a:cubicBezTo>
                    <a:pt x="2841" y="1671"/>
                    <a:pt x="2229" y="618"/>
                    <a:pt x="1470" y="201"/>
                  </a:cubicBezTo>
                  <a:cubicBezTo>
                    <a:pt x="1252" y="71"/>
                    <a:pt x="1035" y="0"/>
                    <a:pt x="832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1"/>
            <p:cNvSpPr/>
            <p:nvPr/>
          </p:nvSpPr>
          <p:spPr>
            <a:xfrm>
              <a:off x="3570300" y="3446100"/>
              <a:ext cx="65550" cy="55125"/>
            </a:xfrm>
            <a:custGeom>
              <a:avLst/>
              <a:gdLst/>
              <a:ahLst/>
              <a:cxnLst/>
              <a:rect l="l" t="t" r="r" b="b"/>
              <a:pathLst>
                <a:path w="2622" h="2205" extrusionOk="0">
                  <a:moveTo>
                    <a:pt x="1" y="1"/>
                  </a:moveTo>
                  <a:cubicBezTo>
                    <a:pt x="1" y="466"/>
                    <a:pt x="172" y="784"/>
                    <a:pt x="417" y="931"/>
                  </a:cubicBezTo>
                  <a:lnTo>
                    <a:pt x="2591" y="2187"/>
                  </a:lnTo>
                  <a:lnTo>
                    <a:pt x="2591" y="2187"/>
                  </a:lnTo>
                  <a:cubicBezTo>
                    <a:pt x="2339" y="2033"/>
                    <a:pt x="2180" y="1721"/>
                    <a:pt x="2180" y="1274"/>
                  </a:cubicBezTo>
                  <a:lnTo>
                    <a:pt x="1" y="1"/>
                  </a:lnTo>
                  <a:close/>
                  <a:moveTo>
                    <a:pt x="2591" y="2187"/>
                  </a:moveTo>
                  <a:lnTo>
                    <a:pt x="2591" y="2187"/>
                  </a:lnTo>
                  <a:cubicBezTo>
                    <a:pt x="2601" y="2193"/>
                    <a:pt x="2611" y="2199"/>
                    <a:pt x="2621" y="2204"/>
                  </a:cubicBezTo>
                  <a:lnTo>
                    <a:pt x="2591" y="2187"/>
                  </a:lnTo>
                  <a:close/>
                </a:path>
              </a:pathLst>
            </a:custGeom>
            <a:solidFill>
              <a:srgbClr val="8F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1"/>
            <p:cNvSpPr/>
            <p:nvPr/>
          </p:nvSpPr>
          <p:spPr>
            <a:xfrm>
              <a:off x="3896625" y="2359150"/>
              <a:ext cx="81425" cy="37050"/>
            </a:xfrm>
            <a:custGeom>
              <a:avLst/>
              <a:gdLst/>
              <a:ahLst/>
              <a:cxnLst/>
              <a:rect l="l" t="t" r="r" b="b"/>
              <a:pathLst>
                <a:path w="3257" h="1482" extrusionOk="0">
                  <a:moveTo>
                    <a:pt x="3205" y="1354"/>
                  </a:moveTo>
                  <a:lnTo>
                    <a:pt x="3257" y="1384"/>
                  </a:lnTo>
                  <a:cubicBezTo>
                    <a:pt x="3240" y="1373"/>
                    <a:pt x="3223" y="1363"/>
                    <a:pt x="3205" y="1354"/>
                  </a:cubicBezTo>
                  <a:close/>
                  <a:moveTo>
                    <a:pt x="659" y="0"/>
                  </a:moveTo>
                  <a:cubicBezTo>
                    <a:pt x="462" y="0"/>
                    <a:pt x="239" y="68"/>
                    <a:pt x="0" y="209"/>
                  </a:cubicBezTo>
                  <a:lnTo>
                    <a:pt x="2204" y="1482"/>
                  </a:lnTo>
                  <a:cubicBezTo>
                    <a:pt x="2443" y="1341"/>
                    <a:pt x="2666" y="1273"/>
                    <a:pt x="2863" y="1273"/>
                  </a:cubicBezTo>
                  <a:cubicBezTo>
                    <a:pt x="2988" y="1273"/>
                    <a:pt x="3103" y="1301"/>
                    <a:pt x="3205" y="1354"/>
                  </a:cubicBezTo>
                  <a:lnTo>
                    <a:pt x="3205" y="1354"/>
                  </a:lnTo>
                  <a:lnTo>
                    <a:pt x="1053" y="111"/>
                  </a:lnTo>
                  <a:cubicBezTo>
                    <a:pt x="938" y="38"/>
                    <a:pt x="806" y="0"/>
                    <a:pt x="659" y="0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1"/>
            <p:cNvSpPr/>
            <p:nvPr/>
          </p:nvSpPr>
          <p:spPr>
            <a:xfrm>
              <a:off x="3571525" y="2601875"/>
              <a:ext cx="50225" cy="869975"/>
            </a:xfrm>
            <a:custGeom>
              <a:avLst/>
              <a:gdLst/>
              <a:ahLst/>
              <a:cxnLst/>
              <a:rect l="l" t="t" r="r" b="b"/>
              <a:pathLst>
                <a:path w="2009" h="34799" extrusionOk="0">
                  <a:moveTo>
                    <a:pt x="1" y="1"/>
                  </a:moveTo>
                  <a:lnTo>
                    <a:pt x="74" y="33696"/>
                  </a:lnTo>
                  <a:lnTo>
                    <a:pt x="2009" y="34798"/>
                  </a:lnTo>
                  <a:lnTo>
                    <a:pt x="1935" y="11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1"/>
            <p:cNvSpPr/>
            <p:nvPr/>
          </p:nvSpPr>
          <p:spPr>
            <a:xfrm>
              <a:off x="3568475" y="2596375"/>
              <a:ext cx="56350" cy="881575"/>
            </a:xfrm>
            <a:custGeom>
              <a:avLst/>
              <a:gdLst/>
              <a:ahLst/>
              <a:cxnLst/>
              <a:rect l="l" t="t" r="r" b="b"/>
              <a:pathLst>
                <a:path w="2254" h="35263" extrusionOk="0">
                  <a:moveTo>
                    <a:pt x="270" y="466"/>
                  </a:moveTo>
                  <a:lnTo>
                    <a:pt x="1911" y="1421"/>
                  </a:lnTo>
                  <a:lnTo>
                    <a:pt x="1984" y="34773"/>
                  </a:lnTo>
                  <a:lnTo>
                    <a:pt x="343" y="33818"/>
                  </a:lnTo>
                  <a:lnTo>
                    <a:pt x="270" y="466"/>
                  </a:lnTo>
                  <a:close/>
                  <a:moveTo>
                    <a:pt x="1" y="0"/>
                  </a:moveTo>
                  <a:lnTo>
                    <a:pt x="74" y="33990"/>
                  </a:lnTo>
                  <a:lnTo>
                    <a:pt x="2253" y="35263"/>
                  </a:lnTo>
                  <a:lnTo>
                    <a:pt x="2180" y="1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1"/>
            <p:cNvSpPr/>
            <p:nvPr/>
          </p:nvSpPr>
          <p:spPr>
            <a:xfrm>
              <a:off x="3605200" y="2364350"/>
              <a:ext cx="346525" cy="200225"/>
            </a:xfrm>
            <a:custGeom>
              <a:avLst/>
              <a:gdLst/>
              <a:ahLst/>
              <a:cxnLst/>
              <a:rect l="l" t="t" r="r" b="b"/>
              <a:pathLst>
                <a:path w="13861" h="8009" extrusionOk="0">
                  <a:moveTo>
                    <a:pt x="11657" y="1"/>
                  </a:moveTo>
                  <a:lnTo>
                    <a:pt x="1" y="6735"/>
                  </a:lnTo>
                  <a:lnTo>
                    <a:pt x="2180" y="8008"/>
                  </a:lnTo>
                  <a:lnTo>
                    <a:pt x="13861" y="1274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1"/>
            <p:cNvSpPr/>
            <p:nvPr/>
          </p:nvSpPr>
          <p:spPr>
            <a:xfrm>
              <a:off x="3568475" y="2532700"/>
              <a:ext cx="91250" cy="95525"/>
            </a:xfrm>
            <a:custGeom>
              <a:avLst/>
              <a:gdLst/>
              <a:ahLst/>
              <a:cxnLst/>
              <a:rect l="l" t="t" r="r" b="b"/>
              <a:pathLst>
                <a:path w="3650" h="3821" extrusionOk="0">
                  <a:moveTo>
                    <a:pt x="1470" y="1"/>
                  </a:moveTo>
                  <a:cubicBezTo>
                    <a:pt x="662" y="466"/>
                    <a:pt x="1" y="1617"/>
                    <a:pt x="1" y="2547"/>
                  </a:cubicBezTo>
                  <a:lnTo>
                    <a:pt x="2180" y="3821"/>
                  </a:lnTo>
                  <a:cubicBezTo>
                    <a:pt x="2180" y="2890"/>
                    <a:pt x="2841" y="1739"/>
                    <a:pt x="3649" y="1274"/>
                  </a:cubicBezTo>
                  <a:lnTo>
                    <a:pt x="1470" y="1"/>
                  </a:ln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1"/>
            <p:cNvSpPr/>
            <p:nvPr/>
          </p:nvSpPr>
          <p:spPr>
            <a:xfrm>
              <a:off x="3622950" y="2391150"/>
              <a:ext cx="367350" cy="1112650"/>
            </a:xfrm>
            <a:custGeom>
              <a:avLst/>
              <a:gdLst/>
              <a:ahLst/>
              <a:cxnLst/>
              <a:rect l="l" t="t" r="r" b="b"/>
              <a:pathLst>
                <a:path w="14694" h="44506" extrusionOk="0">
                  <a:moveTo>
                    <a:pt x="13811" y="1"/>
                  </a:moveTo>
                  <a:cubicBezTo>
                    <a:pt x="13612" y="1"/>
                    <a:pt x="13388" y="65"/>
                    <a:pt x="13151" y="202"/>
                  </a:cubicBezTo>
                  <a:lnTo>
                    <a:pt x="1470" y="6936"/>
                  </a:lnTo>
                  <a:cubicBezTo>
                    <a:pt x="662" y="7401"/>
                    <a:pt x="1" y="8552"/>
                    <a:pt x="1" y="9483"/>
                  </a:cubicBezTo>
                  <a:lnTo>
                    <a:pt x="74" y="43472"/>
                  </a:lnTo>
                  <a:cubicBezTo>
                    <a:pt x="92" y="44130"/>
                    <a:pt x="427" y="44506"/>
                    <a:pt x="907" y="44506"/>
                  </a:cubicBezTo>
                  <a:cubicBezTo>
                    <a:pt x="1107" y="44506"/>
                    <a:pt x="1331" y="44441"/>
                    <a:pt x="1568" y="44305"/>
                  </a:cubicBezTo>
                  <a:lnTo>
                    <a:pt x="13224" y="37570"/>
                  </a:lnTo>
                  <a:cubicBezTo>
                    <a:pt x="14033" y="37105"/>
                    <a:pt x="14694" y="35954"/>
                    <a:pt x="14694" y="35024"/>
                  </a:cubicBezTo>
                  <a:lnTo>
                    <a:pt x="14620" y="1034"/>
                  </a:lnTo>
                  <a:cubicBezTo>
                    <a:pt x="14620" y="377"/>
                    <a:pt x="14290" y="1"/>
                    <a:pt x="13811" y="1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1"/>
            <p:cNvSpPr/>
            <p:nvPr/>
          </p:nvSpPr>
          <p:spPr>
            <a:xfrm>
              <a:off x="3641950" y="2501475"/>
              <a:ext cx="330000" cy="858950"/>
            </a:xfrm>
            <a:custGeom>
              <a:avLst/>
              <a:gdLst/>
              <a:ahLst/>
              <a:cxnLst/>
              <a:rect l="l" t="t" r="r" b="b"/>
              <a:pathLst>
                <a:path w="13200" h="34358" extrusionOk="0">
                  <a:moveTo>
                    <a:pt x="13150" y="1"/>
                  </a:moveTo>
                  <a:lnTo>
                    <a:pt x="0" y="7592"/>
                  </a:lnTo>
                  <a:lnTo>
                    <a:pt x="49" y="34357"/>
                  </a:lnTo>
                  <a:lnTo>
                    <a:pt x="13199" y="26766"/>
                  </a:lnTo>
                  <a:lnTo>
                    <a:pt x="13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1"/>
            <p:cNvSpPr/>
            <p:nvPr/>
          </p:nvSpPr>
          <p:spPr>
            <a:xfrm>
              <a:off x="3794375" y="3279450"/>
              <a:ext cx="74100" cy="94575"/>
            </a:xfrm>
            <a:custGeom>
              <a:avLst/>
              <a:gdLst/>
              <a:ahLst/>
              <a:cxnLst/>
              <a:rect l="l" t="t" r="r" b="b"/>
              <a:pathLst>
                <a:path w="2964" h="3783" extrusionOk="0">
                  <a:moveTo>
                    <a:pt x="2130" y="0"/>
                  </a:moveTo>
                  <a:cubicBezTo>
                    <a:pt x="1931" y="0"/>
                    <a:pt x="1707" y="65"/>
                    <a:pt x="1470" y="202"/>
                  </a:cubicBezTo>
                  <a:cubicBezTo>
                    <a:pt x="662" y="667"/>
                    <a:pt x="1" y="1818"/>
                    <a:pt x="1" y="2749"/>
                  </a:cubicBezTo>
                  <a:cubicBezTo>
                    <a:pt x="1" y="3406"/>
                    <a:pt x="331" y="3782"/>
                    <a:pt x="810" y="3782"/>
                  </a:cubicBezTo>
                  <a:cubicBezTo>
                    <a:pt x="1008" y="3782"/>
                    <a:pt x="1233" y="3718"/>
                    <a:pt x="1470" y="3581"/>
                  </a:cubicBezTo>
                  <a:cubicBezTo>
                    <a:pt x="2302" y="3116"/>
                    <a:pt x="2964" y="1965"/>
                    <a:pt x="2939" y="1034"/>
                  </a:cubicBezTo>
                  <a:cubicBezTo>
                    <a:pt x="2939" y="377"/>
                    <a:pt x="2609" y="0"/>
                    <a:pt x="2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1"/>
            <p:cNvSpPr/>
            <p:nvPr/>
          </p:nvSpPr>
          <p:spPr>
            <a:xfrm>
              <a:off x="3803550" y="2497350"/>
              <a:ext cx="15950" cy="20425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63" y="0"/>
                  </a:moveTo>
                  <a:cubicBezTo>
                    <a:pt x="419" y="0"/>
                    <a:pt x="370" y="14"/>
                    <a:pt x="319" y="43"/>
                  </a:cubicBezTo>
                  <a:cubicBezTo>
                    <a:pt x="148" y="141"/>
                    <a:pt x="1" y="386"/>
                    <a:pt x="1" y="582"/>
                  </a:cubicBezTo>
                  <a:cubicBezTo>
                    <a:pt x="1" y="726"/>
                    <a:pt x="80" y="816"/>
                    <a:pt x="189" y="816"/>
                  </a:cubicBezTo>
                  <a:cubicBezTo>
                    <a:pt x="229" y="816"/>
                    <a:pt x="273" y="804"/>
                    <a:pt x="319" y="778"/>
                  </a:cubicBezTo>
                  <a:cubicBezTo>
                    <a:pt x="491" y="656"/>
                    <a:pt x="638" y="411"/>
                    <a:pt x="638" y="215"/>
                  </a:cubicBezTo>
                  <a:cubicBezTo>
                    <a:pt x="638" y="77"/>
                    <a:pt x="565" y="0"/>
                    <a:pt x="463" y="0"/>
                  </a:cubicBezTo>
                  <a:close/>
                </a:path>
              </a:pathLst>
            </a:custGeom>
            <a:solidFill>
              <a:srgbClr val="4D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1"/>
            <p:cNvSpPr/>
            <p:nvPr/>
          </p:nvSpPr>
          <p:spPr>
            <a:xfrm>
              <a:off x="3771725" y="2512025"/>
              <a:ext cx="79600" cy="56075"/>
            </a:xfrm>
            <a:custGeom>
              <a:avLst/>
              <a:gdLst/>
              <a:ahLst/>
              <a:cxnLst/>
              <a:rect l="l" t="t" r="r" b="b"/>
              <a:pathLst>
                <a:path w="3184" h="2243" extrusionOk="0">
                  <a:moveTo>
                    <a:pt x="3040" y="0"/>
                  </a:moveTo>
                  <a:cubicBezTo>
                    <a:pt x="3002" y="0"/>
                    <a:pt x="2960" y="14"/>
                    <a:pt x="2915" y="44"/>
                  </a:cubicBezTo>
                  <a:lnTo>
                    <a:pt x="294" y="1538"/>
                  </a:lnTo>
                  <a:cubicBezTo>
                    <a:pt x="123" y="1636"/>
                    <a:pt x="1" y="1856"/>
                    <a:pt x="1" y="2028"/>
                  </a:cubicBezTo>
                  <a:cubicBezTo>
                    <a:pt x="1" y="2165"/>
                    <a:pt x="73" y="2242"/>
                    <a:pt x="167" y="2242"/>
                  </a:cubicBezTo>
                  <a:cubicBezTo>
                    <a:pt x="207" y="2242"/>
                    <a:pt x="251" y="2228"/>
                    <a:pt x="294" y="2199"/>
                  </a:cubicBezTo>
                  <a:lnTo>
                    <a:pt x="2915" y="705"/>
                  </a:lnTo>
                  <a:cubicBezTo>
                    <a:pt x="3062" y="607"/>
                    <a:pt x="3184" y="387"/>
                    <a:pt x="3184" y="191"/>
                  </a:cubicBezTo>
                  <a:cubicBezTo>
                    <a:pt x="3184" y="72"/>
                    <a:pt x="3125" y="0"/>
                    <a:pt x="3040" y="0"/>
                  </a:cubicBezTo>
                  <a:close/>
                </a:path>
              </a:pathLst>
            </a:custGeom>
            <a:solidFill>
              <a:srgbClr val="4D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1"/>
            <p:cNvSpPr/>
            <p:nvPr/>
          </p:nvSpPr>
          <p:spPr>
            <a:xfrm>
              <a:off x="3585000" y="2767550"/>
              <a:ext cx="16550" cy="6375"/>
            </a:xfrm>
            <a:custGeom>
              <a:avLst/>
              <a:gdLst/>
              <a:ahLst/>
              <a:cxnLst/>
              <a:rect l="l" t="t" r="r" b="b"/>
              <a:pathLst>
                <a:path w="662" h="255" extrusionOk="0">
                  <a:moveTo>
                    <a:pt x="482" y="0"/>
                  </a:moveTo>
                  <a:cubicBezTo>
                    <a:pt x="439" y="0"/>
                    <a:pt x="401" y="13"/>
                    <a:pt x="368" y="35"/>
                  </a:cubicBezTo>
                  <a:lnTo>
                    <a:pt x="1" y="230"/>
                  </a:lnTo>
                  <a:cubicBezTo>
                    <a:pt x="31" y="220"/>
                    <a:pt x="66" y="214"/>
                    <a:pt x="105" y="214"/>
                  </a:cubicBezTo>
                  <a:cubicBezTo>
                    <a:pt x="159" y="214"/>
                    <a:pt x="223" y="226"/>
                    <a:pt x="295" y="255"/>
                  </a:cubicBezTo>
                  <a:lnTo>
                    <a:pt x="662" y="59"/>
                  </a:lnTo>
                  <a:cubicBezTo>
                    <a:pt x="594" y="19"/>
                    <a:pt x="534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1"/>
            <p:cNvSpPr/>
            <p:nvPr/>
          </p:nvSpPr>
          <p:spPr>
            <a:xfrm>
              <a:off x="3592350" y="2769025"/>
              <a:ext cx="19000" cy="28175"/>
            </a:xfrm>
            <a:custGeom>
              <a:avLst/>
              <a:gdLst/>
              <a:ahLst/>
              <a:cxnLst/>
              <a:rect l="l" t="t" r="r" b="b"/>
              <a:pathLst>
                <a:path w="760" h="1127" extrusionOk="0">
                  <a:moveTo>
                    <a:pt x="368" y="0"/>
                  </a:moveTo>
                  <a:lnTo>
                    <a:pt x="1" y="196"/>
                  </a:lnTo>
                  <a:cubicBezTo>
                    <a:pt x="221" y="318"/>
                    <a:pt x="392" y="637"/>
                    <a:pt x="392" y="882"/>
                  </a:cubicBezTo>
                  <a:cubicBezTo>
                    <a:pt x="392" y="1004"/>
                    <a:pt x="343" y="1077"/>
                    <a:pt x="270" y="1126"/>
                  </a:cubicBezTo>
                  <a:lnTo>
                    <a:pt x="637" y="906"/>
                  </a:lnTo>
                  <a:cubicBezTo>
                    <a:pt x="711" y="882"/>
                    <a:pt x="760" y="784"/>
                    <a:pt x="760" y="661"/>
                  </a:cubicBezTo>
                  <a:cubicBezTo>
                    <a:pt x="760" y="416"/>
                    <a:pt x="564" y="122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1"/>
            <p:cNvSpPr/>
            <p:nvPr/>
          </p:nvSpPr>
          <p:spPr>
            <a:xfrm>
              <a:off x="3582550" y="2772600"/>
              <a:ext cx="19625" cy="25300"/>
            </a:xfrm>
            <a:custGeom>
              <a:avLst/>
              <a:gdLst/>
              <a:ahLst/>
              <a:cxnLst/>
              <a:rect l="l" t="t" r="r" b="b"/>
              <a:pathLst>
                <a:path w="785" h="1012" extrusionOk="0">
                  <a:moveTo>
                    <a:pt x="215" y="0"/>
                  </a:moveTo>
                  <a:cubicBezTo>
                    <a:pt x="87" y="0"/>
                    <a:pt x="1" y="100"/>
                    <a:pt x="1" y="273"/>
                  </a:cubicBezTo>
                  <a:cubicBezTo>
                    <a:pt x="1" y="518"/>
                    <a:pt x="172" y="837"/>
                    <a:pt x="393" y="959"/>
                  </a:cubicBezTo>
                  <a:cubicBezTo>
                    <a:pt x="450" y="995"/>
                    <a:pt x="507" y="1012"/>
                    <a:pt x="559" y="1012"/>
                  </a:cubicBezTo>
                  <a:cubicBezTo>
                    <a:pt x="686" y="1012"/>
                    <a:pt x="784" y="912"/>
                    <a:pt x="784" y="739"/>
                  </a:cubicBezTo>
                  <a:cubicBezTo>
                    <a:pt x="784" y="494"/>
                    <a:pt x="613" y="175"/>
                    <a:pt x="393" y="53"/>
                  </a:cubicBezTo>
                  <a:cubicBezTo>
                    <a:pt x="328" y="17"/>
                    <a:pt x="268" y="0"/>
                    <a:pt x="215" y="0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1"/>
            <p:cNvSpPr/>
            <p:nvPr/>
          </p:nvSpPr>
          <p:spPr>
            <a:xfrm>
              <a:off x="3585000" y="2817000"/>
              <a:ext cx="15950" cy="6525"/>
            </a:xfrm>
            <a:custGeom>
              <a:avLst/>
              <a:gdLst/>
              <a:ahLst/>
              <a:cxnLst/>
              <a:rect l="l" t="t" r="r" b="b"/>
              <a:pathLst>
                <a:path w="638" h="261" extrusionOk="0">
                  <a:moveTo>
                    <a:pt x="13" y="228"/>
                  </a:moveTo>
                  <a:cubicBezTo>
                    <a:pt x="9" y="231"/>
                    <a:pt x="5" y="233"/>
                    <a:pt x="1" y="236"/>
                  </a:cubicBezTo>
                  <a:lnTo>
                    <a:pt x="13" y="228"/>
                  </a:lnTo>
                  <a:close/>
                  <a:moveTo>
                    <a:pt x="457" y="1"/>
                  </a:moveTo>
                  <a:cubicBezTo>
                    <a:pt x="425" y="1"/>
                    <a:pt x="395" y="7"/>
                    <a:pt x="368" y="16"/>
                  </a:cubicBezTo>
                  <a:lnTo>
                    <a:pt x="13" y="228"/>
                  </a:lnTo>
                  <a:lnTo>
                    <a:pt x="13" y="228"/>
                  </a:lnTo>
                  <a:cubicBezTo>
                    <a:pt x="38" y="215"/>
                    <a:pt x="66" y="209"/>
                    <a:pt x="96" y="209"/>
                  </a:cubicBezTo>
                  <a:cubicBezTo>
                    <a:pt x="153" y="209"/>
                    <a:pt x="219" y="230"/>
                    <a:pt x="295" y="260"/>
                  </a:cubicBezTo>
                  <a:lnTo>
                    <a:pt x="637" y="65"/>
                  </a:lnTo>
                  <a:cubicBezTo>
                    <a:pt x="575" y="18"/>
                    <a:pt x="513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1"/>
            <p:cNvSpPr/>
            <p:nvPr/>
          </p:nvSpPr>
          <p:spPr>
            <a:xfrm>
              <a:off x="3592350" y="2818600"/>
              <a:ext cx="18400" cy="28175"/>
            </a:xfrm>
            <a:custGeom>
              <a:avLst/>
              <a:gdLst/>
              <a:ahLst/>
              <a:cxnLst/>
              <a:rect l="l" t="t" r="r" b="b"/>
              <a:pathLst>
                <a:path w="736" h="1127" extrusionOk="0">
                  <a:moveTo>
                    <a:pt x="343" y="1"/>
                  </a:moveTo>
                  <a:lnTo>
                    <a:pt x="1" y="196"/>
                  </a:lnTo>
                  <a:cubicBezTo>
                    <a:pt x="196" y="319"/>
                    <a:pt x="368" y="637"/>
                    <a:pt x="368" y="882"/>
                  </a:cubicBezTo>
                  <a:cubicBezTo>
                    <a:pt x="368" y="1005"/>
                    <a:pt x="343" y="1078"/>
                    <a:pt x="270" y="1127"/>
                  </a:cubicBezTo>
                  <a:lnTo>
                    <a:pt x="637" y="907"/>
                  </a:lnTo>
                  <a:cubicBezTo>
                    <a:pt x="711" y="858"/>
                    <a:pt x="735" y="784"/>
                    <a:pt x="735" y="662"/>
                  </a:cubicBezTo>
                  <a:cubicBezTo>
                    <a:pt x="735" y="417"/>
                    <a:pt x="564" y="123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1"/>
            <p:cNvSpPr/>
            <p:nvPr/>
          </p:nvSpPr>
          <p:spPr>
            <a:xfrm>
              <a:off x="3582550" y="2822175"/>
              <a:ext cx="19000" cy="25325"/>
            </a:xfrm>
            <a:custGeom>
              <a:avLst/>
              <a:gdLst/>
              <a:ahLst/>
              <a:cxnLst/>
              <a:rect l="l" t="t" r="r" b="b"/>
              <a:pathLst>
                <a:path w="760" h="1013" extrusionOk="0">
                  <a:moveTo>
                    <a:pt x="215" y="1"/>
                  </a:moveTo>
                  <a:cubicBezTo>
                    <a:pt x="87" y="1"/>
                    <a:pt x="1" y="100"/>
                    <a:pt x="1" y="274"/>
                  </a:cubicBezTo>
                  <a:cubicBezTo>
                    <a:pt x="1" y="519"/>
                    <a:pt x="172" y="837"/>
                    <a:pt x="368" y="959"/>
                  </a:cubicBezTo>
                  <a:cubicBezTo>
                    <a:pt x="432" y="995"/>
                    <a:pt x="493" y="1012"/>
                    <a:pt x="546" y="1012"/>
                  </a:cubicBezTo>
                  <a:cubicBezTo>
                    <a:pt x="674" y="1012"/>
                    <a:pt x="760" y="912"/>
                    <a:pt x="760" y="739"/>
                  </a:cubicBezTo>
                  <a:cubicBezTo>
                    <a:pt x="760" y="494"/>
                    <a:pt x="588" y="176"/>
                    <a:pt x="393" y="53"/>
                  </a:cubicBezTo>
                  <a:cubicBezTo>
                    <a:pt x="328" y="18"/>
                    <a:pt x="268" y="1"/>
                    <a:pt x="215" y="1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1"/>
            <p:cNvSpPr/>
            <p:nvPr/>
          </p:nvSpPr>
          <p:spPr>
            <a:xfrm>
              <a:off x="3596625" y="2736575"/>
              <a:ext cx="10450" cy="9200"/>
            </a:xfrm>
            <a:custGeom>
              <a:avLst/>
              <a:gdLst/>
              <a:ahLst/>
              <a:cxnLst/>
              <a:rect l="l" t="t" r="r" b="b"/>
              <a:pathLst>
                <a:path w="418" h="368" extrusionOk="0">
                  <a:moveTo>
                    <a:pt x="417" y="0"/>
                  </a:moveTo>
                  <a:lnTo>
                    <a:pt x="74" y="221"/>
                  </a:lnTo>
                  <a:cubicBezTo>
                    <a:pt x="74" y="294"/>
                    <a:pt x="25" y="343"/>
                    <a:pt x="1" y="367"/>
                  </a:cubicBezTo>
                  <a:lnTo>
                    <a:pt x="368" y="147"/>
                  </a:lnTo>
                  <a:cubicBezTo>
                    <a:pt x="393" y="123"/>
                    <a:pt x="417" y="74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1"/>
            <p:cNvSpPr/>
            <p:nvPr/>
          </p:nvSpPr>
          <p:spPr>
            <a:xfrm>
              <a:off x="3598475" y="2694925"/>
              <a:ext cx="9200" cy="47175"/>
            </a:xfrm>
            <a:custGeom>
              <a:avLst/>
              <a:gdLst/>
              <a:ahLst/>
              <a:cxnLst/>
              <a:rect l="l" t="t" r="r" b="b"/>
              <a:pathLst>
                <a:path w="368" h="1887" extrusionOk="0">
                  <a:moveTo>
                    <a:pt x="368" y="1"/>
                  </a:moveTo>
                  <a:lnTo>
                    <a:pt x="0" y="197"/>
                  </a:lnTo>
                  <a:lnTo>
                    <a:pt x="0" y="1887"/>
                  </a:lnTo>
                  <a:lnTo>
                    <a:pt x="343" y="166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1"/>
            <p:cNvSpPr/>
            <p:nvPr/>
          </p:nvSpPr>
          <p:spPr>
            <a:xfrm>
              <a:off x="3588075" y="2683675"/>
              <a:ext cx="13475" cy="6400"/>
            </a:xfrm>
            <a:custGeom>
              <a:avLst/>
              <a:gdLst/>
              <a:ahLst/>
              <a:cxnLst/>
              <a:rect l="l" t="t" r="r" b="b"/>
              <a:pathLst>
                <a:path w="539" h="256" extrusionOk="0">
                  <a:moveTo>
                    <a:pt x="411" y="0"/>
                  </a:moveTo>
                  <a:cubicBezTo>
                    <a:pt x="396" y="0"/>
                    <a:pt x="382" y="3"/>
                    <a:pt x="367" y="10"/>
                  </a:cubicBezTo>
                  <a:lnTo>
                    <a:pt x="0" y="231"/>
                  </a:lnTo>
                  <a:cubicBezTo>
                    <a:pt x="20" y="220"/>
                    <a:pt x="45" y="215"/>
                    <a:pt x="70" y="215"/>
                  </a:cubicBezTo>
                  <a:cubicBezTo>
                    <a:pt x="106" y="215"/>
                    <a:pt x="143" y="226"/>
                    <a:pt x="172" y="255"/>
                  </a:cubicBezTo>
                  <a:lnTo>
                    <a:pt x="539" y="35"/>
                  </a:lnTo>
                  <a:cubicBezTo>
                    <a:pt x="487" y="17"/>
                    <a:pt x="447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1"/>
            <p:cNvSpPr/>
            <p:nvPr/>
          </p:nvSpPr>
          <p:spPr>
            <a:xfrm>
              <a:off x="3592350" y="2684525"/>
              <a:ext cx="15325" cy="15325"/>
            </a:xfrm>
            <a:custGeom>
              <a:avLst/>
              <a:gdLst/>
              <a:ahLst/>
              <a:cxnLst/>
              <a:rect l="l" t="t" r="r" b="b"/>
              <a:pathLst>
                <a:path w="613" h="613" extrusionOk="0">
                  <a:moveTo>
                    <a:pt x="368" y="1"/>
                  </a:moveTo>
                  <a:lnTo>
                    <a:pt x="1" y="221"/>
                  </a:lnTo>
                  <a:cubicBezTo>
                    <a:pt x="123" y="295"/>
                    <a:pt x="245" y="466"/>
                    <a:pt x="245" y="613"/>
                  </a:cubicBezTo>
                  <a:lnTo>
                    <a:pt x="613" y="417"/>
                  </a:lnTo>
                  <a:cubicBezTo>
                    <a:pt x="613" y="270"/>
                    <a:pt x="490" y="74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1"/>
            <p:cNvSpPr/>
            <p:nvPr/>
          </p:nvSpPr>
          <p:spPr>
            <a:xfrm>
              <a:off x="3586225" y="2689200"/>
              <a:ext cx="12275" cy="57300"/>
            </a:xfrm>
            <a:custGeom>
              <a:avLst/>
              <a:gdLst/>
              <a:ahLst/>
              <a:cxnLst/>
              <a:rect l="l" t="t" r="r" b="b"/>
              <a:pathLst>
                <a:path w="491" h="2292" extrusionOk="0">
                  <a:moveTo>
                    <a:pt x="141" y="0"/>
                  </a:moveTo>
                  <a:cubicBezTo>
                    <a:pt x="72" y="0"/>
                    <a:pt x="25" y="55"/>
                    <a:pt x="25" y="157"/>
                  </a:cubicBezTo>
                  <a:lnTo>
                    <a:pt x="1" y="1846"/>
                  </a:lnTo>
                  <a:cubicBezTo>
                    <a:pt x="1" y="1993"/>
                    <a:pt x="123" y="2165"/>
                    <a:pt x="246" y="2262"/>
                  </a:cubicBezTo>
                  <a:cubicBezTo>
                    <a:pt x="278" y="2282"/>
                    <a:pt x="311" y="2291"/>
                    <a:pt x="342" y="2291"/>
                  </a:cubicBezTo>
                  <a:cubicBezTo>
                    <a:pt x="425" y="2291"/>
                    <a:pt x="490" y="2223"/>
                    <a:pt x="490" y="2116"/>
                  </a:cubicBezTo>
                  <a:lnTo>
                    <a:pt x="490" y="426"/>
                  </a:lnTo>
                  <a:cubicBezTo>
                    <a:pt x="490" y="279"/>
                    <a:pt x="368" y="108"/>
                    <a:pt x="246" y="34"/>
                  </a:cubicBezTo>
                  <a:cubicBezTo>
                    <a:pt x="208" y="11"/>
                    <a:pt x="172" y="0"/>
                    <a:pt x="141" y="0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1"/>
            <p:cNvSpPr/>
            <p:nvPr/>
          </p:nvSpPr>
          <p:spPr>
            <a:xfrm>
              <a:off x="3701925" y="2663100"/>
              <a:ext cx="159200" cy="199000"/>
            </a:xfrm>
            <a:custGeom>
              <a:avLst/>
              <a:gdLst/>
              <a:ahLst/>
              <a:cxnLst/>
              <a:rect l="l" t="t" r="r" b="b"/>
              <a:pathLst>
                <a:path w="6368" h="7960" extrusionOk="0">
                  <a:moveTo>
                    <a:pt x="6368" y="1"/>
                  </a:moveTo>
                  <a:lnTo>
                    <a:pt x="1" y="3674"/>
                  </a:lnTo>
                  <a:lnTo>
                    <a:pt x="25" y="7959"/>
                  </a:lnTo>
                  <a:lnTo>
                    <a:pt x="6368" y="4286"/>
                  </a:lnTo>
                  <a:lnTo>
                    <a:pt x="6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1"/>
            <p:cNvSpPr/>
            <p:nvPr/>
          </p:nvSpPr>
          <p:spPr>
            <a:xfrm>
              <a:off x="3829875" y="2609150"/>
              <a:ext cx="49625" cy="43050"/>
            </a:xfrm>
            <a:custGeom>
              <a:avLst/>
              <a:gdLst/>
              <a:ahLst/>
              <a:cxnLst/>
              <a:rect l="l" t="t" r="r" b="b"/>
              <a:pathLst>
                <a:path w="1985" h="1722" extrusionOk="0">
                  <a:moveTo>
                    <a:pt x="1748" y="1"/>
                  </a:moveTo>
                  <a:cubicBezTo>
                    <a:pt x="1693" y="1"/>
                    <a:pt x="1631" y="18"/>
                    <a:pt x="1568" y="53"/>
                  </a:cubicBezTo>
                  <a:lnTo>
                    <a:pt x="393" y="738"/>
                  </a:lnTo>
                  <a:cubicBezTo>
                    <a:pt x="172" y="861"/>
                    <a:pt x="1" y="1179"/>
                    <a:pt x="1" y="1448"/>
                  </a:cubicBezTo>
                  <a:cubicBezTo>
                    <a:pt x="1" y="1622"/>
                    <a:pt x="87" y="1722"/>
                    <a:pt x="215" y="1722"/>
                  </a:cubicBezTo>
                  <a:cubicBezTo>
                    <a:pt x="268" y="1722"/>
                    <a:pt x="328" y="1705"/>
                    <a:pt x="393" y="1669"/>
                  </a:cubicBezTo>
                  <a:lnTo>
                    <a:pt x="1568" y="983"/>
                  </a:lnTo>
                  <a:cubicBezTo>
                    <a:pt x="1788" y="861"/>
                    <a:pt x="1984" y="542"/>
                    <a:pt x="1984" y="298"/>
                  </a:cubicBezTo>
                  <a:cubicBezTo>
                    <a:pt x="1984" y="105"/>
                    <a:pt x="1885" y="1"/>
                    <a:pt x="1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1"/>
            <p:cNvSpPr/>
            <p:nvPr/>
          </p:nvSpPr>
          <p:spPr>
            <a:xfrm>
              <a:off x="3671925" y="2586575"/>
              <a:ext cx="219200" cy="326950"/>
            </a:xfrm>
            <a:custGeom>
              <a:avLst/>
              <a:gdLst/>
              <a:ahLst/>
              <a:cxnLst/>
              <a:rect l="l" t="t" r="r" b="b"/>
              <a:pathLst>
                <a:path w="8768" h="13078" extrusionOk="0">
                  <a:moveTo>
                    <a:pt x="8066" y="904"/>
                  </a:moveTo>
                  <a:cubicBezTo>
                    <a:pt x="8203" y="904"/>
                    <a:pt x="8302" y="1008"/>
                    <a:pt x="8302" y="1201"/>
                  </a:cubicBezTo>
                  <a:cubicBezTo>
                    <a:pt x="8302" y="1445"/>
                    <a:pt x="8106" y="1764"/>
                    <a:pt x="7886" y="1886"/>
                  </a:cubicBezTo>
                  <a:lnTo>
                    <a:pt x="6711" y="2572"/>
                  </a:lnTo>
                  <a:cubicBezTo>
                    <a:pt x="6646" y="2608"/>
                    <a:pt x="6586" y="2625"/>
                    <a:pt x="6533" y="2625"/>
                  </a:cubicBezTo>
                  <a:cubicBezTo>
                    <a:pt x="6405" y="2625"/>
                    <a:pt x="6319" y="2525"/>
                    <a:pt x="6319" y="2351"/>
                  </a:cubicBezTo>
                  <a:cubicBezTo>
                    <a:pt x="6319" y="2082"/>
                    <a:pt x="6490" y="1764"/>
                    <a:pt x="6711" y="1641"/>
                  </a:cubicBezTo>
                  <a:lnTo>
                    <a:pt x="7886" y="956"/>
                  </a:lnTo>
                  <a:cubicBezTo>
                    <a:pt x="7949" y="921"/>
                    <a:pt x="8011" y="904"/>
                    <a:pt x="8066" y="904"/>
                  </a:cubicBezTo>
                  <a:close/>
                  <a:moveTo>
                    <a:pt x="7568" y="3062"/>
                  </a:moveTo>
                  <a:lnTo>
                    <a:pt x="7568" y="7347"/>
                  </a:lnTo>
                  <a:lnTo>
                    <a:pt x="1225" y="11020"/>
                  </a:lnTo>
                  <a:lnTo>
                    <a:pt x="1201" y="6735"/>
                  </a:lnTo>
                  <a:lnTo>
                    <a:pt x="7568" y="3062"/>
                  </a:lnTo>
                  <a:close/>
                  <a:moveTo>
                    <a:pt x="8768" y="1"/>
                  </a:moveTo>
                  <a:lnTo>
                    <a:pt x="1" y="5045"/>
                  </a:lnTo>
                  <a:lnTo>
                    <a:pt x="25" y="13077"/>
                  </a:lnTo>
                  <a:lnTo>
                    <a:pt x="8768" y="8033"/>
                  </a:lnTo>
                  <a:lnTo>
                    <a:pt x="8768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1"/>
            <p:cNvSpPr/>
            <p:nvPr/>
          </p:nvSpPr>
          <p:spPr>
            <a:xfrm>
              <a:off x="3751525" y="2824100"/>
              <a:ext cx="110225" cy="184925"/>
            </a:xfrm>
            <a:custGeom>
              <a:avLst/>
              <a:gdLst/>
              <a:ahLst/>
              <a:cxnLst/>
              <a:rect l="l" t="t" r="r" b="b"/>
              <a:pathLst>
                <a:path w="4409" h="7397" extrusionOk="0">
                  <a:moveTo>
                    <a:pt x="4408" y="1"/>
                  </a:moveTo>
                  <a:lnTo>
                    <a:pt x="0" y="2548"/>
                  </a:lnTo>
                  <a:lnTo>
                    <a:pt x="0" y="2817"/>
                  </a:lnTo>
                  <a:lnTo>
                    <a:pt x="4408" y="295"/>
                  </a:lnTo>
                  <a:lnTo>
                    <a:pt x="4408" y="1"/>
                  </a:lnTo>
                  <a:close/>
                  <a:moveTo>
                    <a:pt x="4408" y="882"/>
                  </a:moveTo>
                  <a:lnTo>
                    <a:pt x="0" y="3405"/>
                  </a:lnTo>
                  <a:lnTo>
                    <a:pt x="0" y="3699"/>
                  </a:lnTo>
                  <a:lnTo>
                    <a:pt x="4408" y="1152"/>
                  </a:lnTo>
                  <a:lnTo>
                    <a:pt x="4408" y="882"/>
                  </a:lnTo>
                  <a:close/>
                  <a:moveTo>
                    <a:pt x="4408" y="1740"/>
                  </a:moveTo>
                  <a:lnTo>
                    <a:pt x="0" y="4286"/>
                  </a:lnTo>
                  <a:lnTo>
                    <a:pt x="0" y="4556"/>
                  </a:lnTo>
                  <a:lnTo>
                    <a:pt x="4408" y="2033"/>
                  </a:lnTo>
                  <a:lnTo>
                    <a:pt x="4408" y="1740"/>
                  </a:lnTo>
                  <a:close/>
                  <a:moveTo>
                    <a:pt x="4408" y="2621"/>
                  </a:moveTo>
                  <a:lnTo>
                    <a:pt x="25" y="5168"/>
                  </a:lnTo>
                  <a:lnTo>
                    <a:pt x="25" y="5437"/>
                  </a:lnTo>
                  <a:lnTo>
                    <a:pt x="4408" y="2890"/>
                  </a:lnTo>
                  <a:lnTo>
                    <a:pt x="4408" y="2621"/>
                  </a:lnTo>
                  <a:close/>
                  <a:moveTo>
                    <a:pt x="4408" y="3503"/>
                  </a:moveTo>
                  <a:lnTo>
                    <a:pt x="25" y="6025"/>
                  </a:lnTo>
                  <a:lnTo>
                    <a:pt x="25" y="6294"/>
                  </a:lnTo>
                  <a:lnTo>
                    <a:pt x="4408" y="3772"/>
                  </a:lnTo>
                  <a:lnTo>
                    <a:pt x="4408" y="3503"/>
                  </a:lnTo>
                  <a:close/>
                  <a:moveTo>
                    <a:pt x="4408" y="4360"/>
                  </a:moveTo>
                  <a:lnTo>
                    <a:pt x="25" y="6906"/>
                  </a:lnTo>
                  <a:lnTo>
                    <a:pt x="25" y="7176"/>
                  </a:lnTo>
                  <a:lnTo>
                    <a:pt x="4408" y="4654"/>
                  </a:lnTo>
                  <a:lnTo>
                    <a:pt x="4408" y="4360"/>
                  </a:lnTo>
                  <a:close/>
                  <a:moveTo>
                    <a:pt x="4408" y="5241"/>
                  </a:moveTo>
                  <a:lnTo>
                    <a:pt x="1127" y="7127"/>
                  </a:lnTo>
                  <a:lnTo>
                    <a:pt x="1127" y="7396"/>
                  </a:lnTo>
                  <a:lnTo>
                    <a:pt x="4408" y="5511"/>
                  </a:lnTo>
                  <a:lnTo>
                    <a:pt x="4408" y="524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1"/>
            <p:cNvSpPr/>
            <p:nvPr/>
          </p:nvSpPr>
          <p:spPr>
            <a:xfrm>
              <a:off x="4572475" y="3728925"/>
              <a:ext cx="260825" cy="83300"/>
            </a:xfrm>
            <a:custGeom>
              <a:avLst/>
              <a:gdLst/>
              <a:ahLst/>
              <a:cxnLst/>
              <a:rect l="l" t="t" r="r" b="b"/>
              <a:pathLst>
                <a:path w="10433" h="3332" extrusionOk="0">
                  <a:moveTo>
                    <a:pt x="1" y="1"/>
                  </a:moveTo>
                  <a:lnTo>
                    <a:pt x="295" y="197"/>
                  </a:lnTo>
                  <a:lnTo>
                    <a:pt x="10433" y="3331"/>
                  </a:lnTo>
                  <a:lnTo>
                    <a:pt x="10139" y="3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1"/>
            <p:cNvSpPr/>
            <p:nvPr/>
          </p:nvSpPr>
          <p:spPr>
            <a:xfrm>
              <a:off x="4134750" y="3755250"/>
              <a:ext cx="261450" cy="84525"/>
            </a:xfrm>
            <a:custGeom>
              <a:avLst/>
              <a:gdLst/>
              <a:ahLst/>
              <a:cxnLst/>
              <a:rect l="l" t="t" r="r" b="b"/>
              <a:pathLst>
                <a:path w="10458" h="3381" extrusionOk="0">
                  <a:moveTo>
                    <a:pt x="1" y="1"/>
                  </a:moveTo>
                  <a:lnTo>
                    <a:pt x="319" y="172"/>
                  </a:lnTo>
                  <a:lnTo>
                    <a:pt x="10457" y="3380"/>
                  </a:lnTo>
                  <a:lnTo>
                    <a:pt x="10457" y="3380"/>
                  </a:lnTo>
                  <a:lnTo>
                    <a:pt x="10139" y="32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9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1"/>
            <p:cNvSpPr/>
            <p:nvPr/>
          </p:nvSpPr>
          <p:spPr>
            <a:xfrm>
              <a:off x="4572475" y="3356725"/>
              <a:ext cx="259600" cy="377125"/>
            </a:xfrm>
            <a:custGeom>
              <a:avLst/>
              <a:gdLst/>
              <a:ahLst/>
              <a:cxnLst/>
              <a:rect l="l" t="t" r="r" b="b"/>
              <a:pathLst>
                <a:path w="10384" h="15085" extrusionOk="0">
                  <a:moveTo>
                    <a:pt x="10090" y="0"/>
                  </a:moveTo>
                  <a:lnTo>
                    <a:pt x="1" y="14889"/>
                  </a:lnTo>
                  <a:lnTo>
                    <a:pt x="295" y="15085"/>
                  </a:lnTo>
                  <a:lnTo>
                    <a:pt x="10384" y="196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FA9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1"/>
            <p:cNvSpPr/>
            <p:nvPr/>
          </p:nvSpPr>
          <p:spPr>
            <a:xfrm>
              <a:off x="4579825" y="3361625"/>
              <a:ext cx="253475" cy="450600"/>
            </a:xfrm>
            <a:custGeom>
              <a:avLst/>
              <a:gdLst/>
              <a:ahLst/>
              <a:cxnLst/>
              <a:rect l="l" t="t" r="r" b="b"/>
              <a:pathLst>
                <a:path w="10139" h="18024" extrusionOk="0">
                  <a:moveTo>
                    <a:pt x="10090" y="0"/>
                  </a:moveTo>
                  <a:lnTo>
                    <a:pt x="1" y="14889"/>
                  </a:lnTo>
                  <a:lnTo>
                    <a:pt x="10139" y="18023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E5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1"/>
            <p:cNvSpPr/>
            <p:nvPr/>
          </p:nvSpPr>
          <p:spPr>
            <a:xfrm>
              <a:off x="4480650" y="3728925"/>
              <a:ext cx="99200" cy="140225"/>
            </a:xfrm>
            <a:custGeom>
              <a:avLst/>
              <a:gdLst/>
              <a:ahLst/>
              <a:cxnLst/>
              <a:rect l="l" t="t" r="r" b="b"/>
              <a:pathLst>
                <a:path w="3968" h="5609" extrusionOk="0">
                  <a:moveTo>
                    <a:pt x="3674" y="1"/>
                  </a:moveTo>
                  <a:lnTo>
                    <a:pt x="1" y="5413"/>
                  </a:lnTo>
                  <a:lnTo>
                    <a:pt x="319" y="5609"/>
                  </a:lnTo>
                  <a:lnTo>
                    <a:pt x="3968" y="197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1"/>
            <p:cNvSpPr/>
            <p:nvPr/>
          </p:nvSpPr>
          <p:spPr>
            <a:xfrm>
              <a:off x="4388200" y="3835450"/>
              <a:ext cx="100425" cy="33700"/>
            </a:xfrm>
            <a:custGeom>
              <a:avLst/>
              <a:gdLst/>
              <a:ahLst/>
              <a:cxnLst/>
              <a:rect l="l" t="t" r="r" b="b"/>
              <a:pathLst>
                <a:path w="4017" h="1348" extrusionOk="0">
                  <a:moveTo>
                    <a:pt x="1" y="1"/>
                  </a:moveTo>
                  <a:lnTo>
                    <a:pt x="319" y="172"/>
                  </a:lnTo>
                  <a:lnTo>
                    <a:pt x="4017" y="1348"/>
                  </a:lnTo>
                  <a:lnTo>
                    <a:pt x="3699" y="11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1"/>
            <p:cNvSpPr/>
            <p:nvPr/>
          </p:nvSpPr>
          <p:spPr>
            <a:xfrm>
              <a:off x="4135975" y="3835450"/>
              <a:ext cx="260225" cy="375300"/>
            </a:xfrm>
            <a:custGeom>
              <a:avLst/>
              <a:gdLst/>
              <a:ahLst/>
              <a:cxnLst/>
              <a:rect l="l" t="t" r="r" b="b"/>
              <a:pathLst>
                <a:path w="10409" h="15012" extrusionOk="0">
                  <a:moveTo>
                    <a:pt x="10090" y="1"/>
                  </a:moveTo>
                  <a:lnTo>
                    <a:pt x="1" y="14816"/>
                  </a:lnTo>
                  <a:lnTo>
                    <a:pt x="319" y="15012"/>
                  </a:lnTo>
                  <a:lnTo>
                    <a:pt x="10408" y="172"/>
                  </a:lnTo>
                  <a:lnTo>
                    <a:pt x="10090" y="1"/>
                  </a:ln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1"/>
            <p:cNvSpPr/>
            <p:nvPr/>
          </p:nvSpPr>
          <p:spPr>
            <a:xfrm>
              <a:off x="4143950" y="3733825"/>
              <a:ext cx="689350" cy="476925"/>
            </a:xfrm>
            <a:custGeom>
              <a:avLst/>
              <a:gdLst/>
              <a:ahLst/>
              <a:cxnLst/>
              <a:rect l="l" t="t" r="r" b="b"/>
              <a:pathLst>
                <a:path w="27574" h="19077" extrusionOk="0">
                  <a:moveTo>
                    <a:pt x="17436" y="1"/>
                  </a:moveTo>
                  <a:lnTo>
                    <a:pt x="13787" y="5413"/>
                  </a:lnTo>
                  <a:lnTo>
                    <a:pt x="10089" y="4237"/>
                  </a:lnTo>
                  <a:lnTo>
                    <a:pt x="0" y="19077"/>
                  </a:lnTo>
                  <a:lnTo>
                    <a:pt x="27574" y="3135"/>
                  </a:lnTo>
                  <a:lnTo>
                    <a:pt x="1743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1"/>
            <p:cNvSpPr/>
            <p:nvPr/>
          </p:nvSpPr>
          <p:spPr>
            <a:xfrm>
              <a:off x="4142725" y="3759550"/>
              <a:ext cx="253475" cy="451200"/>
            </a:xfrm>
            <a:custGeom>
              <a:avLst/>
              <a:gdLst/>
              <a:ahLst/>
              <a:cxnLst/>
              <a:rect l="l" t="t" r="r" b="b"/>
              <a:pathLst>
                <a:path w="10139" h="18048" extrusionOk="0">
                  <a:moveTo>
                    <a:pt x="0" y="0"/>
                  </a:moveTo>
                  <a:lnTo>
                    <a:pt x="49" y="18048"/>
                  </a:lnTo>
                  <a:lnTo>
                    <a:pt x="10138" y="3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1"/>
            <p:cNvSpPr/>
            <p:nvPr/>
          </p:nvSpPr>
          <p:spPr>
            <a:xfrm>
              <a:off x="4142725" y="3361625"/>
              <a:ext cx="689350" cy="507525"/>
            </a:xfrm>
            <a:custGeom>
              <a:avLst/>
              <a:gdLst/>
              <a:ahLst/>
              <a:cxnLst/>
              <a:rect l="l" t="t" r="r" b="b"/>
              <a:pathLst>
                <a:path w="27574" h="20301" extrusionOk="0">
                  <a:moveTo>
                    <a:pt x="27574" y="0"/>
                  </a:moveTo>
                  <a:lnTo>
                    <a:pt x="0" y="15917"/>
                  </a:lnTo>
                  <a:lnTo>
                    <a:pt x="10138" y="19125"/>
                  </a:lnTo>
                  <a:lnTo>
                    <a:pt x="13836" y="20301"/>
                  </a:lnTo>
                  <a:lnTo>
                    <a:pt x="17485" y="14889"/>
                  </a:lnTo>
                  <a:lnTo>
                    <a:pt x="27574" y="0"/>
                  </a:lnTo>
                  <a:close/>
                </a:path>
              </a:pathLst>
            </a:custGeom>
            <a:solidFill>
              <a:srgbClr val="F9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1"/>
            <p:cNvSpPr/>
            <p:nvPr/>
          </p:nvSpPr>
          <p:spPr>
            <a:xfrm>
              <a:off x="4134750" y="3755250"/>
              <a:ext cx="9225" cy="455500"/>
            </a:xfrm>
            <a:custGeom>
              <a:avLst/>
              <a:gdLst/>
              <a:ahLst/>
              <a:cxnLst/>
              <a:rect l="l" t="t" r="r" b="b"/>
              <a:pathLst>
                <a:path w="369" h="18220" extrusionOk="0">
                  <a:moveTo>
                    <a:pt x="1" y="1"/>
                  </a:moveTo>
                  <a:lnTo>
                    <a:pt x="50" y="18024"/>
                  </a:lnTo>
                  <a:lnTo>
                    <a:pt x="368" y="18220"/>
                  </a:lnTo>
                  <a:lnTo>
                    <a:pt x="319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1"/>
            <p:cNvSpPr/>
            <p:nvPr/>
          </p:nvSpPr>
          <p:spPr>
            <a:xfrm>
              <a:off x="4134750" y="3356725"/>
              <a:ext cx="697325" cy="402850"/>
            </a:xfrm>
            <a:custGeom>
              <a:avLst/>
              <a:gdLst/>
              <a:ahLst/>
              <a:cxnLst/>
              <a:rect l="l" t="t" r="r" b="b"/>
              <a:pathLst>
                <a:path w="27893" h="16114" extrusionOk="0">
                  <a:moveTo>
                    <a:pt x="27599" y="0"/>
                  </a:moveTo>
                  <a:lnTo>
                    <a:pt x="1" y="15942"/>
                  </a:lnTo>
                  <a:lnTo>
                    <a:pt x="319" y="16113"/>
                  </a:lnTo>
                  <a:lnTo>
                    <a:pt x="27893" y="196"/>
                  </a:lnTo>
                  <a:lnTo>
                    <a:pt x="27599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1"/>
            <p:cNvSpPr/>
            <p:nvPr/>
          </p:nvSpPr>
          <p:spPr>
            <a:xfrm>
              <a:off x="5038375" y="3030100"/>
              <a:ext cx="164075" cy="805375"/>
            </a:xfrm>
            <a:custGeom>
              <a:avLst/>
              <a:gdLst/>
              <a:ahLst/>
              <a:cxnLst/>
              <a:rect l="l" t="t" r="r" b="b"/>
              <a:pathLst>
                <a:path w="6563" h="32215" extrusionOk="0">
                  <a:moveTo>
                    <a:pt x="710" y="0"/>
                  </a:moveTo>
                  <a:cubicBezTo>
                    <a:pt x="670" y="0"/>
                    <a:pt x="629" y="4"/>
                    <a:pt x="588" y="13"/>
                  </a:cubicBezTo>
                  <a:cubicBezTo>
                    <a:pt x="220" y="62"/>
                    <a:pt x="0" y="405"/>
                    <a:pt x="49" y="748"/>
                  </a:cubicBezTo>
                  <a:lnTo>
                    <a:pt x="5241" y="31676"/>
                  </a:lnTo>
                  <a:cubicBezTo>
                    <a:pt x="5289" y="31994"/>
                    <a:pt x="5559" y="32215"/>
                    <a:pt x="5853" y="32215"/>
                  </a:cubicBezTo>
                  <a:cubicBezTo>
                    <a:pt x="5902" y="32215"/>
                    <a:pt x="5926" y="32215"/>
                    <a:pt x="5975" y="32190"/>
                  </a:cubicBezTo>
                  <a:cubicBezTo>
                    <a:pt x="6318" y="32141"/>
                    <a:pt x="6563" y="31799"/>
                    <a:pt x="6489" y="31456"/>
                  </a:cubicBezTo>
                  <a:lnTo>
                    <a:pt x="1322" y="528"/>
                  </a:lnTo>
                  <a:cubicBezTo>
                    <a:pt x="1258" y="226"/>
                    <a:pt x="1004" y="0"/>
                    <a:pt x="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1"/>
            <p:cNvSpPr/>
            <p:nvPr/>
          </p:nvSpPr>
          <p:spPr>
            <a:xfrm>
              <a:off x="5259975" y="2902150"/>
              <a:ext cx="164100" cy="805375"/>
            </a:xfrm>
            <a:custGeom>
              <a:avLst/>
              <a:gdLst/>
              <a:ahLst/>
              <a:cxnLst/>
              <a:rect l="l" t="t" r="r" b="b"/>
              <a:pathLst>
                <a:path w="6564" h="32215" extrusionOk="0">
                  <a:moveTo>
                    <a:pt x="711" y="0"/>
                  </a:moveTo>
                  <a:cubicBezTo>
                    <a:pt x="671" y="0"/>
                    <a:pt x="630" y="5"/>
                    <a:pt x="588" y="13"/>
                  </a:cubicBezTo>
                  <a:cubicBezTo>
                    <a:pt x="221" y="62"/>
                    <a:pt x="1" y="405"/>
                    <a:pt x="50" y="748"/>
                  </a:cubicBezTo>
                  <a:lnTo>
                    <a:pt x="5241" y="31676"/>
                  </a:lnTo>
                  <a:cubicBezTo>
                    <a:pt x="5290" y="31995"/>
                    <a:pt x="5560" y="32215"/>
                    <a:pt x="5853" y="32215"/>
                  </a:cubicBezTo>
                  <a:cubicBezTo>
                    <a:pt x="5902" y="32215"/>
                    <a:pt x="5927" y="32215"/>
                    <a:pt x="5976" y="32190"/>
                  </a:cubicBezTo>
                  <a:cubicBezTo>
                    <a:pt x="6319" y="32141"/>
                    <a:pt x="6564" y="31799"/>
                    <a:pt x="6490" y="31456"/>
                  </a:cubicBezTo>
                  <a:lnTo>
                    <a:pt x="1323" y="528"/>
                  </a:lnTo>
                  <a:cubicBezTo>
                    <a:pt x="1258" y="226"/>
                    <a:pt x="1004" y="0"/>
                    <a:pt x="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1"/>
            <p:cNvSpPr/>
            <p:nvPr/>
          </p:nvSpPr>
          <p:spPr>
            <a:xfrm>
              <a:off x="5054275" y="3006275"/>
              <a:ext cx="258375" cy="160075"/>
            </a:xfrm>
            <a:custGeom>
              <a:avLst/>
              <a:gdLst/>
              <a:ahLst/>
              <a:cxnLst/>
              <a:rect l="l" t="t" r="r" b="b"/>
              <a:pathLst>
                <a:path w="10335" h="6403" extrusionOk="0">
                  <a:moveTo>
                    <a:pt x="9614" y="0"/>
                  </a:moveTo>
                  <a:cubicBezTo>
                    <a:pt x="9502" y="0"/>
                    <a:pt x="9388" y="28"/>
                    <a:pt x="9282" y="85"/>
                  </a:cubicBezTo>
                  <a:lnTo>
                    <a:pt x="417" y="5203"/>
                  </a:lnTo>
                  <a:cubicBezTo>
                    <a:pt x="123" y="5374"/>
                    <a:pt x="1" y="5766"/>
                    <a:pt x="197" y="6084"/>
                  </a:cubicBezTo>
                  <a:cubicBezTo>
                    <a:pt x="295" y="6280"/>
                    <a:pt x="515" y="6403"/>
                    <a:pt x="735" y="6403"/>
                  </a:cubicBezTo>
                  <a:cubicBezTo>
                    <a:pt x="858" y="6403"/>
                    <a:pt x="956" y="6378"/>
                    <a:pt x="1054" y="6305"/>
                  </a:cubicBezTo>
                  <a:lnTo>
                    <a:pt x="9918" y="1187"/>
                  </a:lnTo>
                  <a:cubicBezTo>
                    <a:pt x="10237" y="1015"/>
                    <a:pt x="10335" y="623"/>
                    <a:pt x="10163" y="305"/>
                  </a:cubicBezTo>
                  <a:cubicBezTo>
                    <a:pt x="10049" y="109"/>
                    <a:pt x="9837" y="0"/>
                    <a:pt x="9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81"/>
            <p:cNvSpPr/>
            <p:nvPr/>
          </p:nvSpPr>
          <p:spPr>
            <a:xfrm>
              <a:off x="5078150" y="3147425"/>
              <a:ext cx="258375" cy="160350"/>
            </a:xfrm>
            <a:custGeom>
              <a:avLst/>
              <a:gdLst/>
              <a:ahLst/>
              <a:cxnLst/>
              <a:rect l="l" t="t" r="r" b="b"/>
              <a:pathLst>
                <a:path w="10335" h="6414" extrusionOk="0">
                  <a:moveTo>
                    <a:pt x="9597" y="0"/>
                  </a:moveTo>
                  <a:cubicBezTo>
                    <a:pt x="9489" y="0"/>
                    <a:pt x="9380" y="30"/>
                    <a:pt x="9282" y="95"/>
                  </a:cubicBezTo>
                  <a:lnTo>
                    <a:pt x="417" y="5213"/>
                  </a:lnTo>
                  <a:cubicBezTo>
                    <a:pt x="99" y="5385"/>
                    <a:pt x="1" y="5777"/>
                    <a:pt x="172" y="6070"/>
                  </a:cubicBezTo>
                  <a:cubicBezTo>
                    <a:pt x="295" y="6291"/>
                    <a:pt x="515" y="6413"/>
                    <a:pt x="735" y="6413"/>
                  </a:cubicBezTo>
                  <a:cubicBezTo>
                    <a:pt x="833" y="6413"/>
                    <a:pt x="956" y="6364"/>
                    <a:pt x="1054" y="6315"/>
                  </a:cubicBezTo>
                  <a:lnTo>
                    <a:pt x="9918" y="1197"/>
                  </a:lnTo>
                  <a:cubicBezTo>
                    <a:pt x="10237" y="1026"/>
                    <a:pt x="10335" y="634"/>
                    <a:pt x="10163" y="316"/>
                  </a:cubicBezTo>
                  <a:cubicBezTo>
                    <a:pt x="10033" y="120"/>
                    <a:pt x="9815" y="0"/>
                    <a:pt x="9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81"/>
            <p:cNvSpPr/>
            <p:nvPr/>
          </p:nvSpPr>
          <p:spPr>
            <a:xfrm>
              <a:off x="5102025" y="3288525"/>
              <a:ext cx="258375" cy="160050"/>
            </a:xfrm>
            <a:custGeom>
              <a:avLst/>
              <a:gdLst/>
              <a:ahLst/>
              <a:cxnLst/>
              <a:rect l="l" t="t" r="r" b="b"/>
              <a:pathLst>
                <a:path w="10335" h="6402" extrusionOk="0">
                  <a:moveTo>
                    <a:pt x="9591" y="0"/>
                  </a:moveTo>
                  <a:cubicBezTo>
                    <a:pt x="9485" y="0"/>
                    <a:pt x="9378" y="27"/>
                    <a:pt x="9282" y="84"/>
                  </a:cubicBezTo>
                  <a:lnTo>
                    <a:pt x="417" y="5202"/>
                  </a:lnTo>
                  <a:cubicBezTo>
                    <a:pt x="99" y="5398"/>
                    <a:pt x="1" y="5789"/>
                    <a:pt x="172" y="6083"/>
                  </a:cubicBezTo>
                  <a:cubicBezTo>
                    <a:pt x="295" y="6304"/>
                    <a:pt x="515" y="6402"/>
                    <a:pt x="735" y="6402"/>
                  </a:cubicBezTo>
                  <a:cubicBezTo>
                    <a:pt x="833" y="6402"/>
                    <a:pt x="956" y="6377"/>
                    <a:pt x="1054" y="6328"/>
                  </a:cubicBezTo>
                  <a:lnTo>
                    <a:pt x="9918" y="1210"/>
                  </a:lnTo>
                  <a:cubicBezTo>
                    <a:pt x="10212" y="1039"/>
                    <a:pt x="10335" y="647"/>
                    <a:pt x="10139" y="329"/>
                  </a:cubicBezTo>
                  <a:cubicBezTo>
                    <a:pt x="10024" y="115"/>
                    <a:pt x="9809" y="0"/>
                    <a:pt x="95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1"/>
            <p:cNvSpPr/>
            <p:nvPr/>
          </p:nvSpPr>
          <p:spPr>
            <a:xfrm>
              <a:off x="5125300" y="3429925"/>
              <a:ext cx="258375" cy="160075"/>
            </a:xfrm>
            <a:custGeom>
              <a:avLst/>
              <a:gdLst/>
              <a:ahLst/>
              <a:cxnLst/>
              <a:rect l="l" t="t" r="r" b="b"/>
              <a:pathLst>
                <a:path w="10335" h="6403" extrusionOk="0">
                  <a:moveTo>
                    <a:pt x="9608" y="1"/>
                  </a:moveTo>
                  <a:cubicBezTo>
                    <a:pt x="9498" y="1"/>
                    <a:pt x="9386" y="28"/>
                    <a:pt x="9281" y="84"/>
                  </a:cubicBezTo>
                  <a:lnTo>
                    <a:pt x="417" y="5202"/>
                  </a:lnTo>
                  <a:cubicBezTo>
                    <a:pt x="123" y="5374"/>
                    <a:pt x="0" y="5766"/>
                    <a:pt x="196" y="6084"/>
                  </a:cubicBezTo>
                  <a:cubicBezTo>
                    <a:pt x="294" y="6280"/>
                    <a:pt x="515" y="6402"/>
                    <a:pt x="735" y="6402"/>
                  </a:cubicBezTo>
                  <a:cubicBezTo>
                    <a:pt x="857" y="6402"/>
                    <a:pt x="955" y="6378"/>
                    <a:pt x="1053" y="6329"/>
                  </a:cubicBezTo>
                  <a:lnTo>
                    <a:pt x="9918" y="1211"/>
                  </a:lnTo>
                  <a:cubicBezTo>
                    <a:pt x="10236" y="1015"/>
                    <a:pt x="10334" y="623"/>
                    <a:pt x="10163" y="329"/>
                  </a:cubicBezTo>
                  <a:cubicBezTo>
                    <a:pt x="10048" y="115"/>
                    <a:pt x="9833" y="1"/>
                    <a:pt x="9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1"/>
            <p:cNvSpPr/>
            <p:nvPr/>
          </p:nvSpPr>
          <p:spPr>
            <a:xfrm>
              <a:off x="5149175" y="3571325"/>
              <a:ext cx="258375" cy="160075"/>
            </a:xfrm>
            <a:custGeom>
              <a:avLst/>
              <a:gdLst/>
              <a:ahLst/>
              <a:cxnLst/>
              <a:rect l="l" t="t" r="r" b="b"/>
              <a:pathLst>
                <a:path w="10335" h="6403" extrusionOk="0">
                  <a:moveTo>
                    <a:pt x="9597" y="1"/>
                  </a:moveTo>
                  <a:cubicBezTo>
                    <a:pt x="9488" y="1"/>
                    <a:pt x="9379" y="28"/>
                    <a:pt x="9281" y="85"/>
                  </a:cubicBezTo>
                  <a:lnTo>
                    <a:pt x="417" y="5203"/>
                  </a:lnTo>
                  <a:cubicBezTo>
                    <a:pt x="98" y="5374"/>
                    <a:pt x="0" y="5766"/>
                    <a:pt x="172" y="6085"/>
                  </a:cubicBezTo>
                  <a:cubicBezTo>
                    <a:pt x="294" y="6280"/>
                    <a:pt x="515" y="6403"/>
                    <a:pt x="735" y="6403"/>
                  </a:cubicBezTo>
                  <a:cubicBezTo>
                    <a:pt x="833" y="6403"/>
                    <a:pt x="955" y="6378"/>
                    <a:pt x="1053" y="6305"/>
                  </a:cubicBezTo>
                  <a:lnTo>
                    <a:pt x="9918" y="1187"/>
                  </a:lnTo>
                  <a:cubicBezTo>
                    <a:pt x="10236" y="1016"/>
                    <a:pt x="10334" y="624"/>
                    <a:pt x="10163" y="305"/>
                  </a:cubicBezTo>
                  <a:cubicBezTo>
                    <a:pt x="10032" y="110"/>
                    <a:pt x="9815" y="1"/>
                    <a:pt x="9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1"/>
            <p:cNvSpPr/>
            <p:nvPr/>
          </p:nvSpPr>
          <p:spPr>
            <a:xfrm>
              <a:off x="6321525" y="3735675"/>
              <a:ext cx="264500" cy="193475"/>
            </a:xfrm>
            <a:custGeom>
              <a:avLst/>
              <a:gdLst/>
              <a:ahLst/>
              <a:cxnLst/>
              <a:rect l="l" t="t" r="r" b="b"/>
              <a:pathLst>
                <a:path w="10580" h="7739" extrusionOk="0">
                  <a:moveTo>
                    <a:pt x="10580" y="0"/>
                  </a:moveTo>
                  <a:lnTo>
                    <a:pt x="1" y="6147"/>
                  </a:lnTo>
                  <a:lnTo>
                    <a:pt x="1" y="7739"/>
                  </a:lnTo>
                  <a:lnTo>
                    <a:pt x="10580" y="1592"/>
                  </a:lnTo>
                  <a:lnTo>
                    <a:pt x="10580" y="0"/>
                  </a:lnTo>
                  <a:close/>
                </a:path>
              </a:pathLst>
            </a:custGeom>
            <a:solidFill>
              <a:srgbClr val="48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81"/>
            <p:cNvSpPr/>
            <p:nvPr/>
          </p:nvSpPr>
          <p:spPr>
            <a:xfrm>
              <a:off x="6000750" y="3550175"/>
              <a:ext cx="585275" cy="339175"/>
            </a:xfrm>
            <a:custGeom>
              <a:avLst/>
              <a:gdLst/>
              <a:ahLst/>
              <a:cxnLst/>
              <a:rect l="l" t="t" r="r" b="b"/>
              <a:pathLst>
                <a:path w="23411" h="13567" extrusionOk="0">
                  <a:moveTo>
                    <a:pt x="10579" y="1"/>
                  </a:moveTo>
                  <a:lnTo>
                    <a:pt x="0" y="6147"/>
                  </a:lnTo>
                  <a:lnTo>
                    <a:pt x="12832" y="13567"/>
                  </a:lnTo>
                  <a:lnTo>
                    <a:pt x="23411" y="7420"/>
                  </a:lnTo>
                  <a:lnTo>
                    <a:pt x="10579" y="1"/>
                  </a:lnTo>
                  <a:close/>
                </a:path>
              </a:pathLst>
            </a:custGeom>
            <a:solidFill>
              <a:srgbClr val="3D5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81"/>
            <p:cNvSpPr/>
            <p:nvPr/>
          </p:nvSpPr>
          <p:spPr>
            <a:xfrm>
              <a:off x="6000750" y="3703825"/>
              <a:ext cx="320800" cy="225325"/>
            </a:xfrm>
            <a:custGeom>
              <a:avLst/>
              <a:gdLst/>
              <a:ahLst/>
              <a:cxnLst/>
              <a:rect l="l" t="t" r="r" b="b"/>
              <a:pathLst>
                <a:path w="12832" h="9013" extrusionOk="0">
                  <a:moveTo>
                    <a:pt x="0" y="1"/>
                  </a:moveTo>
                  <a:lnTo>
                    <a:pt x="0" y="1593"/>
                  </a:lnTo>
                  <a:lnTo>
                    <a:pt x="12832" y="9013"/>
                  </a:lnTo>
                  <a:lnTo>
                    <a:pt x="12832" y="74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81"/>
            <p:cNvSpPr/>
            <p:nvPr/>
          </p:nvSpPr>
          <p:spPr>
            <a:xfrm>
              <a:off x="6342350" y="3594875"/>
              <a:ext cx="33700" cy="178775"/>
            </a:xfrm>
            <a:custGeom>
              <a:avLst/>
              <a:gdLst/>
              <a:ahLst/>
              <a:cxnLst/>
              <a:rect l="l" t="t" r="r" b="b"/>
              <a:pathLst>
                <a:path w="1348" h="7151" extrusionOk="0">
                  <a:moveTo>
                    <a:pt x="1347" y="0"/>
                  </a:moveTo>
                  <a:lnTo>
                    <a:pt x="25" y="784"/>
                  </a:lnTo>
                  <a:lnTo>
                    <a:pt x="0" y="7151"/>
                  </a:lnTo>
                  <a:lnTo>
                    <a:pt x="1323" y="6391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48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81"/>
            <p:cNvSpPr/>
            <p:nvPr/>
          </p:nvSpPr>
          <p:spPr>
            <a:xfrm>
              <a:off x="6208900" y="3537325"/>
              <a:ext cx="134075" cy="236325"/>
            </a:xfrm>
            <a:custGeom>
              <a:avLst/>
              <a:gdLst/>
              <a:ahLst/>
              <a:cxnLst/>
              <a:rect l="l" t="t" r="r" b="b"/>
              <a:pathLst>
                <a:path w="5363" h="9453" extrusionOk="0">
                  <a:moveTo>
                    <a:pt x="25" y="0"/>
                  </a:moveTo>
                  <a:lnTo>
                    <a:pt x="0" y="6367"/>
                  </a:lnTo>
                  <a:lnTo>
                    <a:pt x="5338" y="9453"/>
                  </a:lnTo>
                  <a:lnTo>
                    <a:pt x="5363" y="308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81"/>
            <p:cNvSpPr/>
            <p:nvPr/>
          </p:nvSpPr>
          <p:spPr>
            <a:xfrm>
              <a:off x="6209500" y="3518350"/>
              <a:ext cx="166550" cy="96125"/>
            </a:xfrm>
            <a:custGeom>
              <a:avLst/>
              <a:gdLst/>
              <a:ahLst/>
              <a:cxnLst/>
              <a:rect l="l" t="t" r="r" b="b"/>
              <a:pathLst>
                <a:path w="6662" h="3845" extrusionOk="0">
                  <a:moveTo>
                    <a:pt x="1323" y="0"/>
                  </a:moveTo>
                  <a:lnTo>
                    <a:pt x="1" y="759"/>
                  </a:lnTo>
                  <a:lnTo>
                    <a:pt x="5339" y="3845"/>
                  </a:lnTo>
                  <a:lnTo>
                    <a:pt x="6661" y="3061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rgbClr val="0F3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81"/>
            <p:cNvSpPr/>
            <p:nvPr/>
          </p:nvSpPr>
          <p:spPr>
            <a:xfrm>
              <a:off x="5732600" y="2443325"/>
              <a:ext cx="1123400" cy="648350"/>
            </a:xfrm>
            <a:custGeom>
              <a:avLst/>
              <a:gdLst/>
              <a:ahLst/>
              <a:cxnLst/>
              <a:rect l="l" t="t" r="r" b="b"/>
              <a:pathLst>
                <a:path w="44936" h="25934" extrusionOk="0">
                  <a:moveTo>
                    <a:pt x="1347" y="0"/>
                  </a:moveTo>
                  <a:lnTo>
                    <a:pt x="0" y="760"/>
                  </a:lnTo>
                  <a:lnTo>
                    <a:pt x="43614" y="25933"/>
                  </a:lnTo>
                  <a:lnTo>
                    <a:pt x="44936" y="2517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3D5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81"/>
            <p:cNvSpPr/>
            <p:nvPr/>
          </p:nvSpPr>
          <p:spPr>
            <a:xfrm>
              <a:off x="6821100" y="3072650"/>
              <a:ext cx="34900" cy="817925"/>
            </a:xfrm>
            <a:custGeom>
              <a:avLst/>
              <a:gdLst/>
              <a:ahLst/>
              <a:cxnLst/>
              <a:rect l="l" t="t" r="r" b="b"/>
              <a:pathLst>
                <a:path w="1396" h="32717" extrusionOk="0">
                  <a:moveTo>
                    <a:pt x="1396" y="1"/>
                  </a:moveTo>
                  <a:lnTo>
                    <a:pt x="74" y="760"/>
                  </a:lnTo>
                  <a:lnTo>
                    <a:pt x="0" y="32717"/>
                  </a:lnTo>
                  <a:lnTo>
                    <a:pt x="1322" y="3195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rgbClr val="3D5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81"/>
            <p:cNvSpPr/>
            <p:nvPr/>
          </p:nvSpPr>
          <p:spPr>
            <a:xfrm>
              <a:off x="5731375" y="2462300"/>
              <a:ext cx="1091575" cy="1428275"/>
            </a:xfrm>
            <a:custGeom>
              <a:avLst/>
              <a:gdLst/>
              <a:ahLst/>
              <a:cxnLst/>
              <a:rect l="l" t="t" r="r" b="b"/>
              <a:pathLst>
                <a:path w="43663" h="57131" extrusionOk="0">
                  <a:moveTo>
                    <a:pt x="49" y="1"/>
                  </a:moveTo>
                  <a:lnTo>
                    <a:pt x="0" y="31957"/>
                  </a:lnTo>
                  <a:lnTo>
                    <a:pt x="19126" y="43001"/>
                  </a:lnTo>
                  <a:lnTo>
                    <a:pt x="24464" y="46087"/>
                  </a:lnTo>
                  <a:lnTo>
                    <a:pt x="43589" y="57131"/>
                  </a:lnTo>
                  <a:lnTo>
                    <a:pt x="43663" y="25174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81"/>
            <p:cNvSpPr/>
            <p:nvPr/>
          </p:nvSpPr>
          <p:spPr>
            <a:xfrm>
              <a:off x="5777900" y="2543725"/>
              <a:ext cx="997900" cy="1204825"/>
            </a:xfrm>
            <a:custGeom>
              <a:avLst/>
              <a:gdLst/>
              <a:ahLst/>
              <a:cxnLst/>
              <a:rect l="l" t="t" r="r" b="b"/>
              <a:pathLst>
                <a:path w="39916" h="48193" extrusionOk="0">
                  <a:moveTo>
                    <a:pt x="74" y="0"/>
                  </a:moveTo>
                  <a:lnTo>
                    <a:pt x="1" y="25198"/>
                  </a:lnTo>
                  <a:lnTo>
                    <a:pt x="39867" y="48193"/>
                  </a:lnTo>
                  <a:lnTo>
                    <a:pt x="39916" y="2299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81"/>
            <p:cNvSpPr/>
            <p:nvPr/>
          </p:nvSpPr>
          <p:spPr>
            <a:xfrm>
              <a:off x="6234000" y="3488775"/>
              <a:ext cx="97350" cy="84525"/>
            </a:xfrm>
            <a:custGeom>
              <a:avLst/>
              <a:gdLst/>
              <a:ahLst/>
              <a:cxnLst/>
              <a:rect l="l" t="t" r="r" b="b"/>
              <a:pathLst>
                <a:path w="3894" h="3381" extrusionOk="0">
                  <a:moveTo>
                    <a:pt x="442" y="1"/>
                  </a:moveTo>
                  <a:cubicBezTo>
                    <a:pt x="186" y="1"/>
                    <a:pt x="0" y="206"/>
                    <a:pt x="0" y="571"/>
                  </a:cubicBezTo>
                  <a:cubicBezTo>
                    <a:pt x="0" y="1061"/>
                    <a:pt x="343" y="1673"/>
                    <a:pt x="784" y="1942"/>
                  </a:cubicBezTo>
                  <a:lnTo>
                    <a:pt x="3110" y="3265"/>
                  </a:lnTo>
                  <a:cubicBezTo>
                    <a:pt x="3240" y="3344"/>
                    <a:pt x="3361" y="3381"/>
                    <a:pt x="3468" y="3381"/>
                  </a:cubicBezTo>
                  <a:cubicBezTo>
                    <a:pt x="3723" y="3381"/>
                    <a:pt x="3894" y="3169"/>
                    <a:pt x="3894" y="2824"/>
                  </a:cubicBezTo>
                  <a:cubicBezTo>
                    <a:pt x="3894" y="2310"/>
                    <a:pt x="3551" y="1697"/>
                    <a:pt x="3110" y="1453"/>
                  </a:cubicBezTo>
                  <a:lnTo>
                    <a:pt x="784" y="106"/>
                  </a:lnTo>
                  <a:cubicBezTo>
                    <a:pt x="663" y="35"/>
                    <a:pt x="547" y="1"/>
                    <a:pt x="442" y="1"/>
                  </a:cubicBezTo>
                  <a:close/>
                </a:path>
              </a:pathLst>
            </a:custGeom>
            <a:solidFill>
              <a:srgbClr val="48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1"/>
            <p:cNvSpPr/>
            <p:nvPr/>
          </p:nvSpPr>
          <p:spPr>
            <a:xfrm>
              <a:off x="6093800" y="2950225"/>
              <a:ext cx="189200" cy="325700"/>
            </a:xfrm>
            <a:custGeom>
              <a:avLst/>
              <a:gdLst/>
              <a:ahLst/>
              <a:cxnLst/>
              <a:rect l="l" t="t" r="r" b="b"/>
              <a:pathLst>
                <a:path w="7568" h="13028" extrusionOk="0">
                  <a:moveTo>
                    <a:pt x="25" y="0"/>
                  </a:moveTo>
                  <a:lnTo>
                    <a:pt x="0" y="8669"/>
                  </a:lnTo>
                  <a:lnTo>
                    <a:pt x="7543" y="13028"/>
                  </a:lnTo>
                  <a:lnTo>
                    <a:pt x="7567" y="435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81"/>
            <p:cNvSpPr/>
            <p:nvPr/>
          </p:nvSpPr>
          <p:spPr>
            <a:xfrm>
              <a:off x="6114600" y="2877150"/>
              <a:ext cx="12900" cy="16875"/>
            </a:xfrm>
            <a:custGeom>
              <a:avLst/>
              <a:gdLst/>
              <a:ahLst/>
              <a:cxnLst/>
              <a:rect l="l" t="t" r="r" b="b"/>
              <a:pathLst>
                <a:path w="516" h="675" extrusionOk="0">
                  <a:moveTo>
                    <a:pt x="147" y="1"/>
                  </a:moveTo>
                  <a:cubicBezTo>
                    <a:pt x="61" y="1"/>
                    <a:pt x="1" y="61"/>
                    <a:pt x="1" y="181"/>
                  </a:cubicBezTo>
                  <a:cubicBezTo>
                    <a:pt x="1" y="352"/>
                    <a:pt x="123" y="548"/>
                    <a:pt x="270" y="646"/>
                  </a:cubicBezTo>
                  <a:cubicBezTo>
                    <a:pt x="302" y="665"/>
                    <a:pt x="334" y="674"/>
                    <a:pt x="364" y="674"/>
                  </a:cubicBezTo>
                  <a:cubicBezTo>
                    <a:pt x="448" y="674"/>
                    <a:pt x="515" y="601"/>
                    <a:pt x="515" y="475"/>
                  </a:cubicBezTo>
                  <a:cubicBezTo>
                    <a:pt x="515" y="328"/>
                    <a:pt x="417" y="107"/>
                    <a:pt x="270" y="34"/>
                  </a:cubicBezTo>
                  <a:cubicBezTo>
                    <a:pt x="226" y="12"/>
                    <a:pt x="184" y="1"/>
                    <a:pt x="147" y="1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81"/>
            <p:cNvSpPr/>
            <p:nvPr/>
          </p:nvSpPr>
          <p:spPr>
            <a:xfrm>
              <a:off x="6049100" y="2830125"/>
              <a:ext cx="456725" cy="331325"/>
            </a:xfrm>
            <a:custGeom>
              <a:avLst/>
              <a:gdLst/>
              <a:ahLst/>
              <a:cxnLst/>
              <a:rect l="l" t="t" r="r" b="b"/>
              <a:pathLst>
                <a:path w="18269" h="13253" extrusionOk="0">
                  <a:moveTo>
                    <a:pt x="676" y="662"/>
                  </a:moveTo>
                  <a:cubicBezTo>
                    <a:pt x="709" y="662"/>
                    <a:pt x="746" y="671"/>
                    <a:pt x="784" y="690"/>
                  </a:cubicBezTo>
                  <a:cubicBezTo>
                    <a:pt x="931" y="788"/>
                    <a:pt x="1029" y="984"/>
                    <a:pt x="1029" y="1156"/>
                  </a:cubicBezTo>
                  <a:cubicBezTo>
                    <a:pt x="1029" y="1276"/>
                    <a:pt x="981" y="1336"/>
                    <a:pt x="902" y="1336"/>
                  </a:cubicBezTo>
                  <a:cubicBezTo>
                    <a:pt x="868" y="1336"/>
                    <a:pt x="828" y="1325"/>
                    <a:pt x="784" y="1303"/>
                  </a:cubicBezTo>
                  <a:cubicBezTo>
                    <a:pt x="637" y="1205"/>
                    <a:pt x="515" y="1009"/>
                    <a:pt x="515" y="862"/>
                  </a:cubicBezTo>
                  <a:cubicBezTo>
                    <a:pt x="515" y="735"/>
                    <a:pt x="582" y="662"/>
                    <a:pt x="676" y="662"/>
                  </a:cubicBezTo>
                  <a:close/>
                  <a:moveTo>
                    <a:pt x="1726" y="1274"/>
                  </a:moveTo>
                  <a:cubicBezTo>
                    <a:pt x="1760" y="1274"/>
                    <a:pt x="1798" y="1283"/>
                    <a:pt x="1837" y="1303"/>
                  </a:cubicBezTo>
                  <a:cubicBezTo>
                    <a:pt x="1984" y="1401"/>
                    <a:pt x="2082" y="1597"/>
                    <a:pt x="2082" y="1768"/>
                  </a:cubicBezTo>
                  <a:cubicBezTo>
                    <a:pt x="2082" y="1875"/>
                    <a:pt x="2017" y="1944"/>
                    <a:pt x="1933" y="1944"/>
                  </a:cubicBezTo>
                  <a:cubicBezTo>
                    <a:pt x="1903" y="1944"/>
                    <a:pt x="1870" y="1935"/>
                    <a:pt x="1837" y="1915"/>
                  </a:cubicBezTo>
                  <a:cubicBezTo>
                    <a:pt x="1690" y="1817"/>
                    <a:pt x="1568" y="1621"/>
                    <a:pt x="1568" y="1450"/>
                  </a:cubicBezTo>
                  <a:cubicBezTo>
                    <a:pt x="1568" y="1342"/>
                    <a:pt x="1634" y="1274"/>
                    <a:pt x="1726" y="1274"/>
                  </a:cubicBezTo>
                  <a:close/>
                  <a:moveTo>
                    <a:pt x="2767" y="1882"/>
                  </a:moveTo>
                  <a:cubicBezTo>
                    <a:pt x="2804" y="1882"/>
                    <a:pt x="2846" y="1893"/>
                    <a:pt x="2890" y="1915"/>
                  </a:cubicBezTo>
                  <a:cubicBezTo>
                    <a:pt x="3037" y="1988"/>
                    <a:pt x="3135" y="2209"/>
                    <a:pt x="3135" y="2356"/>
                  </a:cubicBezTo>
                  <a:cubicBezTo>
                    <a:pt x="3135" y="2482"/>
                    <a:pt x="3068" y="2555"/>
                    <a:pt x="2984" y="2555"/>
                  </a:cubicBezTo>
                  <a:cubicBezTo>
                    <a:pt x="2954" y="2555"/>
                    <a:pt x="2922" y="2546"/>
                    <a:pt x="2890" y="2527"/>
                  </a:cubicBezTo>
                  <a:cubicBezTo>
                    <a:pt x="2743" y="2429"/>
                    <a:pt x="2621" y="2233"/>
                    <a:pt x="2621" y="2062"/>
                  </a:cubicBezTo>
                  <a:cubicBezTo>
                    <a:pt x="2621" y="1942"/>
                    <a:pt x="2681" y="1882"/>
                    <a:pt x="2767" y="1882"/>
                  </a:cubicBezTo>
                  <a:close/>
                  <a:moveTo>
                    <a:pt x="269" y="1"/>
                  </a:moveTo>
                  <a:cubicBezTo>
                    <a:pt x="106" y="1"/>
                    <a:pt x="1" y="127"/>
                    <a:pt x="1" y="348"/>
                  </a:cubicBezTo>
                  <a:lnTo>
                    <a:pt x="1" y="2723"/>
                  </a:lnTo>
                  <a:cubicBezTo>
                    <a:pt x="1" y="2514"/>
                    <a:pt x="100" y="2391"/>
                    <a:pt x="255" y="2391"/>
                  </a:cubicBezTo>
                  <a:cubicBezTo>
                    <a:pt x="317" y="2391"/>
                    <a:pt x="388" y="2411"/>
                    <a:pt x="466" y="2454"/>
                  </a:cubicBezTo>
                  <a:lnTo>
                    <a:pt x="17803" y="12469"/>
                  </a:lnTo>
                  <a:cubicBezTo>
                    <a:pt x="18048" y="12616"/>
                    <a:pt x="18269" y="12959"/>
                    <a:pt x="18269" y="13253"/>
                  </a:cubicBezTo>
                  <a:lnTo>
                    <a:pt x="18269" y="10902"/>
                  </a:lnTo>
                  <a:cubicBezTo>
                    <a:pt x="18269" y="10584"/>
                    <a:pt x="18048" y="10192"/>
                    <a:pt x="17779" y="10045"/>
                  </a:cubicBezTo>
                  <a:lnTo>
                    <a:pt x="515" y="78"/>
                  </a:lnTo>
                  <a:cubicBezTo>
                    <a:pt x="425" y="26"/>
                    <a:pt x="341" y="1"/>
                    <a:pt x="269" y="1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81"/>
            <p:cNvSpPr/>
            <p:nvPr/>
          </p:nvSpPr>
          <p:spPr>
            <a:xfrm>
              <a:off x="6048500" y="2889900"/>
              <a:ext cx="457325" cy="563025"/>
            </a:xfrm>
            <a:custGeom>
              <a:avLst/>
              <a:gdLst/>
              <a:ahLst/>
              <a:cxnLst/>
              <a:rect l="l" t="t" r="r" b="b"/>
              <a:pathLst>
                <a:path w="18293" h="22521" extrusionOk="0">
                  <a:moveTo>
                    <a:pt x="11118" y="7776"/>
                  </a:moveTo>
                  <a:lnTo>
                    <a:pt x="16579" y="10935"/>
                  </a:lnTo>
                  <a:lnTo>
                    <a:pt x="16579" y="11278"/>
                  </a:lnTo>
                  <a:lnTo>
                    <a:pt x="11118" y="8119"/>
                  </a:lnTo>
                  <a:lnTo>
                    <a:pt x="11118" y="7776"/>
                  </a:lnTo>
                  <a:close/>
                  <a:moveTo>
                    <a:pt x="11118" y="8854"/>
                  </a:moveTo>
                  <a:lnTo>
                    <a:pt x="16579" y="12013"/>
                  </a:lnTo>
                  <a:lnTo>
                    <a:pt x="16579" y="12355"/>
                  </a:lnTo>
                  <a:lnTo>
                    <a:pt x="11118" y="9197"/>
                  </a:lnTo>
                  <a:lnTo>
                    <a:pt x="11118" y="8854"/>
                  </a:lnTo>
                  <a:close/>
                  <a:moveTo>
                    <a:pt x="11118" y="9956"/>
                  </a:moveTo>
                  <a:lnTo>
                    <a:pt x="16579" y="13090"/>
                  </a:lnTo>
                  <a:lnTo>
                    <a:pt x="16579" y="13433"/>
                  </a:lnTo>
                  <a:lnTo>
                    <a:pt x="11118" y="10299"/>
                  </a:lnTo>
                  <a:lnTo>
                    <a:pt x="11118" y="9956"/>
                  </a:lnTo>
                  <a:close/>
                  <a:moveTo>
                    <a:pt x="11118" y="11033"/>
                  </a:moveTo>
                  <a:lnTo>
                    <a:pt x="16579" y="14192"/>
                  </a:lnTo>
                  <a:lnTo>
                    <a:pt x="16579" y="14535"/>
                  </a:lnTo>
                  <a:lnTo>
                    <a:pt x="11118" y="11376"/>
                  </a:lnTo>
                  <a:lnTo>
                    <a:pt x="11118" y="11033"/>
                  </a:lnTo>
                  <a:close/>
                  <a:moveTo>
                    <a:pt x="1837" y="2413"/>
                  </a:moveTo>
                  <a:lnTo>
                    <a:pt x="9379" y="6772"/>
                  </a:lnTo>
                  <a:lnTo>
                    <a:pt x="9355" y="15441"/>
                  </a:lnTo>
                  <a:lnTo>
                    <a:pt x="1812" y="11082"/>
                  </a:lnTo>
                  <a:lnTo>
                    <a:pt x="1837" y="2413"/>
                  </a:lnTo>
                  <a:close/>
                  <a:moveTo>
                    <a:pt x="11093" y="12111"/>
                  </a:moveTo>
                  <a:lnTo>
                    <a:pt x="16579" y="15270"/>
                  </a:lnTo>
                  <a:lnTo>
                    <a:pt x="16579" y="15612"/>
                  </a:lnTo>
                  <a:lnTo>
                    <a:pt x="11093" y="12453"/>
                  </a:lnTo>
                  <a:lnTo>
                    <a:pt x="11093" y="12111"/>
                  </a:lnTo>
                  <a:close/>
                  <a:moveTo>
                    <a:pt x="11093" y="13188"/>
                  </a:moveTo>
                  <a:lnTo>
                    <a:pt x="16554" y="16347"/>
                  </a:lnTo>
                  <a:lnTo>
                    <a:pt x="16554" y="16690"/>
                  </a:lnTo>
                  <a:lnTo>
                    <a:pt x="11093" y="13531"/>
                  </a:lnTo>
                  <a:lnTo>
                    <a:pt x="11093" y="13188"/>
                  </a:lnTo>
                  <a:close/>
                  <a:moveTo>
                    <a:pt x="11093" y="14290"/>
                  </a:moveTo>
                  <a:lnTo>
                    <a:pt x="15183" y="16641"/>
                  </a:lnTo>
                  <a:lnTo>
                    <a:pt x="15183" y="16984"/>
                  </a:lnTo>
                  <a:lnTo>
                    <a:pt x="11093" y="14633"/>
                  </a:lnTo>
                  <a:lnTo>
                    <a:pt x="11093" y="14290"/>
                  </a:lnTo>
                  <a:close/>
                  <a:moveTo>
                    <a:pt x="279" y="0"/>
                  </a:moveTo>
                  <a:cubicBezTo>
                    <a:pt x="124" y="0"/>
                    <a:pt x="25" y="123"/>
                    <a:pt x="25" y="332"/>
                  </a:cubicBezTo>
                  <a:lnTo>
                    <a:pt x="0" y="11645"/>
                  </a:lnTo>
                  <a:cubicBezTo>
                    <a:pt x="0" y="11939"/>
                    <a:pt x="196" y="12307"/>
                    <a:pt x="441" y="12453"/>
                  </a:cubicBezTo>
                  <a:lnTo>
                    <a:pt x="17803" y="22469"/>
                  </a:lnTo>
                  <a:cubicBezTo>
                    <a:pt x="17872" y="22504"/>
                    <a:pt x="17937" y="22521"/>
                    <a:pt x="17995" y="22521"/>
                  </a:cubicBezTo>
                  <a:cubicBezTo>
                    <a:pt x="18143" y="22521"/>
                    <a:pt x="18244" y="22411"/>
                    <a:pt x="18244" y="22200"/>
                  </a:cubicBezTo>
                  <a:lnTo>
                    <a:pt x="18293" y="10862"/>
                  </a:lnTo>
                  <a:cubicBezTo>
                    <a:pt x="18293" y="10568"/>
                    <a:pt x="18072" y="10225"/>
                    <a:pt x="17827" y="10078"/>
                  </a:cubicBezTo>
                  <a:lnTo>
                    <a:pt x="490" y="63"/>
                  </a:lnTo>
                  <a:cubicBezTo>
                    <a:pt x="412" y="20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81"/>
            <p:cNvSpPr/>
            <p:nvPr/>
          </p:nvSpPr>
          <p:spPr>
            <a:xfrm>
              <a:off x="6061950" y="2846675"/>
              <a:ext cx="12900" cy="16850"/>
            </a:xfrm>
            <a:custGeom>
              <a:avLst/>
              <a:gdLst/>
              <a:ahLst/>
              <a:cxnLst/>
              <a:rect l="l" t="t" r="r" b="b"/>
              <a:pathLst>
                <a:path w="516" h="674" extrusionOk="0">
                  <a:moveTo>
                    <a:pt x="162" y="0"/>
                  </a:moveTo>
                  <a:cubicBezTo>
                    <a:pt x="68" y="0"/>
                    <a:pt x="1" y="73"/>
                    <a:pt x="1" y="200"/>
                  </a:cubicBezTo>
                  <a:cubicBezTo>
                    <a:pt x="1" y="347"/>
                    <a:pt x="123" y="543"/>
                    <a:pt x="270" y="641"/>
                  </a:cubicBezTo>
                  <a:cubicBezTo>
                    <a:pt x="314" y="663"/>
                    <a:pt x="354" y="674"/>
                    <a:pt x="388" y="674"/>
                  </a:cubicBezTo>
                  <a:cubicBezTo>
                    <a:pt x="467" y="674"/>
                    <a:pt x="515" y="614"/>
                    <a:pt x="515" y="494"/>
                  </a:cubicBezTo>
                  <a:cubicBezTo>
                    <a:pt x="515" y="322"/>
                    <a:pt x="417" y="126"/>
                    <a:pt x="270" y="28"/>
                  </a:cubicBezTo>
                  <a:cubicBezTo>
                    <a:pt x="232" y="9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81"/>
            <p:cNvSpPr/>
            <p:nvPr/>
          </p:nvSpPr>
          <p:spPr>
            <a:xfrm>
              <a:off x="6088275" y="2861950"/>
              <a:ext cx="12900" cy="16775"/>
            </a:xfrm>
            <a:custGeom>
              <a:avLst/>
              <a:gdLst/>
              <a:ahLst/>
              <a:cxnLst/>
              <a:rect l="l" t="t" r="r" b="b"/>
              <a:pathLst>
                <a:path w="516" h="671" extrusionOk="0">
                  <a:moveTo>
                    <a:pt x="159" y="1"/>
                  </a:moveTo>
                  <a:cubicBezTo>
                    <a:pt x="67" y="1"/>
                    <a:pt x="1" y="69"/>
                    <a:pt x="1" y="177"/>
                  </a:cubicBezTo>
                  <a:cubicBezTo>
                    <a:pt x="1" y="348"/>
                    <a:pt x="123" y="544"/>
                    <a:pt x="270" y="642"/>
                  </a:cubicBezTo>
                  <a:cubicBezTo>
                    <a:pt x="303" y="662"/>
                    <a:pt x="336" y="671"/>
                    <a:pt x="366" y="671"/>
                  </a:cubicBezTo>
                  <a:cubicBezTo>
                    <a:pt x="450" y="671"/>
                    <a:pt x="515" y="602"/>
                    <a:pt x="515" y="495"/>
                  </a:cubicBezTo>
                  <a:cubicBezTo>
                    <a:pt x="515" y="324"/>
                    <a:pt x="417" y="128"/>
                    <a:pt x="270" y="30"/>
                  </a:cubicBezTo>
                  <a:cubicBezTo>
                    <a:pt x="231" y="10"/>
                    <a:pt x="193" y="1"/>
                    <a:pt x="159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81"/>
            <p:cNvSpPr/>
            <p:nvPr/>
          </p:nvSpPr>
          <p:spPr>
            <a:xfrm>
              <a:off x="6325825" y="3084300"/>
              <a:ext cx="137150" cy="230200"/>
            </a:xfrm>
            <a:custGeom>
              <a:avLst/>
              <a:gdLst/>
              <a:ahLst/>
              <a:cxnLst/>
              <a:rect l="l" t="t" r="r" b="b"/>
              <a:pathLst>
                <a:path w="5486" h="9208" extrusionOk="0">
                  <a:moveTo>
                    <a:pt x="25" y="0"/>
                  </a:moveTo>
                  <a:lnTo>
                    <a:pt x="25" y="343"/>
                  </a:lnTo>
                  <a:lnTo>
                    <a:pt x="5486" y="3502"/>
                  </a:lnTo>
                  <a:lnTo>
                    <a:pt x="5486" y="3159"/>
                  </a:lnTo>
                  <a:lnTo>
                    <a:pt x="25" y="0"/>
                  </a:lnTo>
                  <a:close/>
                  <a:moveTo>
                    <a:pt x="25" y="1078"/>
                  </a:moveTo>
                  <a:lnTo>
                    <a:pt x="25" y="1421"/>
                  </a:lnTo>
                  <a:lnTo>
                    <a:pt x="5486" y="4579"/>
                  </a:lnTo>
                  <a:lnTo>
                    <a:pt x="5486" y="4237"/>
                  </a:lnTo>
                  <a:lnTo>
                    <a:pt x="25" y="1078"/>
                  </a:lnTo>
                  <a:close/>
                  <a:moveTo>
                    <a:pt x="25" y="2180"/>
                  </a:moveTo>
                  <a:lnTo>
                    <a:pt x="25" y="2523"/>
                  </a:lnTo>
                  <a:lnTo>
                    <a:pt x="5486" y="5657"/>
                  </a:lnTo>
                  <a:lnTo>
                    <a:pt x="5486" y="5314"/>
                  </a:lnTo>
                  <a:lnTo>
                    <a:pt x="25" y="2180"/>
                  </a:lnTo>
                  <a:close/>
                  <a:moveTo>
                    <a:pt x="25" y="3257"/>
                  </a:moveTo>
                  <a:lnTo>
                    <a:pt x="25" y="3600"/>
                  </a:lnTo>
                  <a:lnTo>
                    <a:pt x="5486" y="6759"/>
                  </a:lnTo>
                  <a:lnTo>
                    <a:pt x="5486" y="6416"/>
                  </a:lnTo>
                  <a:lnTo>
                    <a:pt x="25" y="3257"/>
                  </a:lnTo>
                  <a:close/>
                  <a:moveTo>
                    <a:pt x="0" y="4335"/>
                  </a:moveTo>
                  <a:lnTo>
                    <a:pt x="0" y="4677"/>
                  </a:lnTo>
                  <a:lnTo>
                    <a:pt x="5486" y="7836"/>
                  </a:lnTo>
                  <a:lnTo>
                    <a:pt x="5486" y="7494"/>
                  </a:lnTo>
                  <a:lnTo>
                    <a:pt x="0" y="4335"/>
                  </a:lnTo>
                  <a:close/>
                  <a:moveTo>
                    <a:pt x="0" y="5412"/>
                  </a:moveTo>
                  <a:lnTo>
                    <a:pt x="0" y="5755"/>
                  </a:lnTo>
                  <a:lnTo>
                    <a:pt x="5461" y="8914"/>
                  </a:lnTo>
                  <a:lnTo>
                    <a:pt x="5461" y="8571"/>
                  </a:lnTo>
                  <a:lnTo>
                    <a:pt x="0" y="5412"/>
                  </a:lnTo>
                  <a:close/>
                  <a:moveTo>
                    <a:pt x="0" y="6514"/>
                  </a:moveTo>
                  <a:lnTo>
                    <a:pt x="0" y="6857"/>
                  </a:lnTo>
                  <a:lnTo>
                    <a:pt x="4090" y="9208"/>
                  </a:lnTo>
                  <a:lnTo>
                    <a:pt x="4090" y="8865"/>
                  </a:lnTo>
                  <a:lnTo>
                    <a:pt x="0" y="65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81"/>
            <p:cNvSpPr/>
            <p:nvPr/>
          </p:nvSpPr>
          <p:spPr>
            <a:xfrm>
              <a:off x="6114600" y="2999200"/>
              <a:ext cx="83300" cy="107150"/>
            </a:xfrm>
            <a:custGeom>
              <a:avLst/>
              <a:gdLst/>
              <a:ahLst/>
              <a:cxnLst/>
              <a:rect l="l" t="t" r="r" b="b"/>
              <a:pathLst>
                <a:path w="3332" h="4286" extrusionOk="0">
                  <a:moveTo>
                    <a:pt x="1666" y="0"/>
                  </a:moveTo>
                  <a:lnTo>
                    <a:pt x="1" y="2376"/>
                  </a:lnTo>
                  <a:lnTo>
                    <a:pt x="3331" y="4286"/>
                  </a:lnTo>
                  <a:lnTo>
                    <a:pt x="3331" y="4286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81"/>
            <p:cNvSpPr/>
            <p:nvPr/>
          </p:nvSpPr>
          <p:spPr>
            <a:xfrm>
              <a:off x="6110325" y="2993075"/>
              <a:ext cx="93075" cy="120025"/>
            </a:xfrm>
            <a:custGeom>
              <a:avLst/>
              <a:gdLst/>
              <a:ahLst/>
              <a:cxnLst/>
              <a:rect l="l" t="t" r="r" b="b"/>
              <a:pathLst>
                <a:path w="3723" h="4801" extrusionOk="0">
                  <a:moveTo>
                    <a:pt x="1813" y="490"/>
                  </a:moveTo>
                  <a:lnTo>
                    <a:pt x="3282" y="4286"/>
                  </a:lnTo>
                  <a:lnTo>
                    <a:pt x="343" y="2572"/>
                  </a:lnTo>
                  <a:lnTo>
                    <a:pt x="1813" y="490"/>
                  </a:lnTo>
                  <a:close/>
                  <a:moveTo>
                    <a:pt x="1862" y="1"/>
                  </a:moveTo>
                  <a:lnTo>
                    <a:pt x="1" y="2645"/>
                  </a:lnTo>
                  <a:lnTo>
                    <a:pt x="3723" y="4800"/>
                  </a:lnTo>
                  <a:lnTo>
                    <a:pt x="1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81"/>
            <p:cNvSpPr/>
            <p:nvPr/>
          </p:nvSpPr>
          <p:spPr>
            <a:xfrm>
              <a:off x="6176450" y="3069450"/>
              <a:ext cx="64900" cy="83925"/>
            </a:xfrm>
            <a:custGeom>
              <a:avLst/>
              <a:gdLst/>
              <a:ahLst/>
              <a:cxnLst/>
              <a:rect l="l" t="t" r="r" b="b"/>
              <a:pathLst>
                <a:path w="2596" h="3357" extrusionOk="0">
                  <a:moveTo>
                    <a:pt x="724" y="1"/>
                  </a:moveTo>
                  <a:cubicBezTo>
                    <a:pt x="297" y="1"/>
                    <a:pt x="0" y="345"/>
                    <a:pt x="0" y="937"/>
                  </a:cubicBezTo>
                  <a:cubicBezTo>
                    <a:pt x="0" y="1745"/>
                    <a:pt x="588" y="2774"/>
                    <a:pt x="1298" y="3190"/>
                  </a:cubicBezTo>
                  <a:cubicBezTo>
                    <a:pt x="1509" y="3303"/>
                    <a:pt x="1706" y="3356"/>
                    <a:pt x="1879" y="3356"/>
                  </a:cubicBezTo>
                  <a:cubicBezTo>
                    <a:pt x="2310" y="3356"/>
                    <a:pt x="2596" y="3024"/>
                    <a:pt x="2596" y="2431"/>
                  </a:cubicBezTo>
                  <a:cubicBezTo>
                    <a:pt x="2596" y="1598"/>
                    <a:pt x="2033" y="594"/>
                    <a:pt x="1298" y="178"/>
                  </a:cubicBezTo>
                  <a:cubicBezTo>
                    <a:pt x="1093" y="58"/>
                    <a:pt x="898" y="1"/>
                    <a:pt x="724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81"/>
            <p:cNvSpPr/>
            <p:nvPr/>
          </p:nvSpPr>
          <p:spPr>
            <a:xfrm>
              <a:off x="6174000" y="3066675"/>
              <a:ext cx="70425" cy="89275"/>
            </a:xfrm>
            <a:custGeom>
              <a:avLst/>
              <a:gdLst/>
              <a:ahLst/>
              <a:cxnLst/>
              <a:rect l="l" t="t" r="r" b="b"/>
              <a:pathLst>
                <a:path w="2817" h="3571" extrusionOk="0">
                  <a:moveTo>
                    <a:pt x="833" y="215"/>
                  </a:moveTo>
                  <a:cubicBezTo>
                    <a:pt x="980" y="215"/>
                    <a:pt x="1151" y="289"/>
                    <a:pt x="1347" y="387"/>
                  </a:cubicBezTo>
                  <a:cubicBezTo>
                    <a:pt x="2033" y="779"/>
                    <a:pt x="2596" y="1758"/>
                    <a:pt x="2596" y="2542"/>
                  </a:cubicBezTo>
                  <a:cubicBezTo>
                    <a:pt x="2596" y="2909"/>
                    <a:pt x="2474" y="3154"/>
                    <a:pt x="2278" y="3276"/>
                  </a:cubicBezTo>
                  <a:cubicBezTo>
                    <a:pt x="2186" y="3327"/>
                    <a:pt x="2081" y="3353"/>
                    <a:pt x="1969" y="3353"/>
                  </a:cubicBezTo>
                  <a:cubicBezTo>
                    <a:pt x="1812" y="3353"/>
                    <a:pt x="1641" y="3303"/>
                    <a:pt x="1470" y="3203"/>
                  </a:cubicBezTo>
                  <a:cubicBezTo>
                    <a:pt x="784" y="2787"/>
                    <a:pt x="221" y="1832"/>
                    <a:pt x="221" y="1048"/>
                  </a:cubicBezTo>
                  <a:cubicBezTo>
                    <a:pt x="221" y="681"/>
                    <a:pt x="343" y="411"/>
                    <a:pt x="539" y="289"/>
                  </a:cubicBezTo>
                  <a:cubicBezTo>
                    <a:pt x="637" y="240"/>
                    <a:pt x="710" y="215"/>
                    <a:pt x="833" y="215"/>
                  </a:cubicBezTo>
                  <a:close/>
                  <a:moveTo>
                    <a:pt x="823" y="0"/>
                  </a:moveTo>
                  <a:cubicBezTo>
                    <a:pt x="682" y="0"/>
                    <a:pt x="553" y="32"/>
                    <a:pt x="441" y="93"/>
                  </a:cubicBezTo>
                  <a:cubicBezTo>
                    <a:pt x="147" y="264"/>
                    <a:pt x="0" y="607"/>
                    <a:pt x="0" y="1048"/>
                  </a:cubicBezTo>
                  <a:cubicBezTo>
                    <a:pt x="0" y="1905"/>
                    <a:pt x="612" y="2958"/>
                    <a:pt x="1347" y="3374"/>
                  </a:cubicBezTo>
                  <a:cubicBezTo>
                    <a:pt x="1567" y="3521"/>
                    <a:pt x="1788" y="3570"/>
                    <a:pt x="1984" y="3570"/>
                  </a:cubicBezTo>
                  <a:cubicBezTo>
                    <a:pt x="2131" y="3570"/>
                    <a:pt x="2253" y="3546"/>
                    <a:pt x="2376" y="3472"/>
                  </a:cubicBezTo>
                  <a:cubicBezTo>
                    <a:pt x="2669" y="3325"/>
                    <a:pt x="2816" y="2983"/>
                    <a:pt x="2816" y="2542"/>
                  </a:cubicBezTo>
                  <a:cubicBezTo>
                    <a:pt x="2816" y="1685"/>
                    <a:pt x="2204" y="632"/>
                    <a:pt x="1470" y="191"/>
                  </a:cubicBezTo>
                  <a:cubicBezTo>
                    <a:pt x="1241" y="62"/>
                    <a:pt x="1020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81"/>
            <p:cNvSpPr/>
            <p:nvPr/>
          </p:nvSpPr>
          <p:spPr>
            <a:xfrm>
              <a:off x="6117050" y="3121225"/>
              <a:ext cx="42275" cy="54725"/>
            </a:xfrm>
            <a:custGeom>
              <a:avLst/>
              <a:gdLst/>
              <a:ahLst/>
              <a:cxnLst/>
              <a:rect l="l" t="t" r="r" b="b"/>
              <a:pathLst>
                <a:path w="1691" h="2189" extrusionOk="0">
                  <a:moveTo>
                    <a:pt x="460" y="0"/>
                  </a:moveTo>
                  <a:cubicBezTo>
                    <a:pt x="186" y="0"/>
                    <a:pt x="1" y="222"/>
                    <a:pt x="1" y="605"/>
                  </a:cubicBezTo>
                  <a:cubicBezTo>
                    <a:pt x="1" y="1143"/>
                    <a:pt x="368" y="1805"/>
                    <a:pt x="833" y="2074"/>
                  </a:cubicBezTo>
                  <a:cubicBezTo>
                    <a:pt x="968" y="2152"/>
                    <a:pt x="1097" y="2189"/>
                    <a:pt x="1212" y="2189"/>
                  </a:cubicBezTo>
                  <a:cubicBezTo>
                    <a:pt x="1493" y="2189"/>
                    <a:pt x="1691" y="1967"/>
                    <a:pt x="1691" y="1584"/>
                  </a:cubicBezTo>
                  <a:cubicBezTo>
                    <a:pt x="1691" y="1046"/>
                    <a:pt x="1299" y="384"/>
                    <a:pt x="833" y="115"/>
                  </a:cubicBezTo>
                  <a:cubicBezTo>
                    <a:pt x="699" y="37"/>
                    <a:pt x="572" y="0"/>
                    <a:pt x="460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81"/>
            <p:cNvSpPr/>
            <p:nvPr/>
          </p:nvSpPr>
          <p:spPr>
            <a:xfrm>
              <a:off x="6114000" y="3118450"/>
              <a:ext cx="47775" cy="60150"/>
            </a:xfrm>
            <a:custGeom>
              <a:avLst/>
              <a:gdLst/>
              <a:ahLst/>
              <a:cxnLst/>
              <a:rect l="l" t="t" r="r" b="b"/>
              <a:pathLst>
                <a:path w="1911" h="2406" extrusionOk="0">
                  <a:moveTo>
                    <a:pt x="588" y="226"/>
                  </a:moveTo>
                  <a:cubicBezTo>
                    <a:pt x="686" y="226"/>
                    <a:pt x="784" y="250"/>
                    <a:pt x="906" y="324"/>
                  </a:cubicBezTo>
                  <a:cubicBezTo>
                    <a:pt x="1347" y="569"/>
                    <a:pt x="1690" y="1181"/>
                    <a:pt x="1690" y="1695"/>
                  </a:cubicBezTo>
                  <a:cubicBezTo>
                    <a:pt x="1690" y="1916"/>
                    <a:pt x="1617" y="2087"/>
                    <a:pt x="1494" y="2136"/>
                  </a:cubicBezTo>
                  <a:cubicBezTo>
                    <a:pt x="1441" y="2168"/>
                    <a:pt x="1378" y="2186"/>
                    <a:pt x="1308" y="2186"/>
                  </a:cubicBezTo>
                  <a:cubicBezTo>
                    <a:pt x="1217" y="2186"/>
                    <a:pt x="1115" y="2156"/>
                    <a:pt x="1004" y="2087"/>
                  </a:cubicBezTo>
                  <a:cubicBezTo>
                    <a:pt x="588" y="1842"/>
                    <a:pt x="221" y="1230"/>
                    <a:pt x="221" y="716"/>
                  </a:cubicBezTo>
                  <a:cubicBezTo>
                    <a:pt x="221" y="495"/>
                    <a:pt x="294" y="324"/>
                    <a:pt x="417" y="275"/>
                  </a:cubicBezTo>
                  <a:cubicBezTo>
                    <a:pt x="466" y="226"/>
                    <a:pt x="515" y="226"/>
                    <a:pt x="588" y="226"/>
                  </a:cubicBezTo>
                  <a:close/>
                  <a:moveTo>
                    <a:pt x="582" y="1"/>
                  </a:moveTo>
                  <a:cubicBezTo>
                    <a:pt x="477" y="1"/>
                    <a:pt x="379" y="26"/>
                    <a:pt x="294" y="79"/>
                  </a:cubicBezTo>
                  <a:cubicBezTo>
                    <a:pt x="98" y="177"/>
                    <a:pt x="0" y="422"/>
                    <a:pt x="0" y="716"/>
                  </a:cubicBezTo>
                  <a:cubicBezTo>
                    <a:pt x="0" y="1303"/>
                    <a:pt x="392" y="1989"/>
                    <a:pt x="906" y="2283"/>
                  </a:cubicBezTo>
                  <a:cubicBezTo>
                    <a:pt x="1053" y="2381"/>
                    <a:pt x="1200" y="2405"/>
                    <a:pt x="1347" y="2405"/>
                  </a:cubicBezTo>
                  <a:cubicBezTo>
                    <a:pt x="1445" y="2405"/>
                    <a:pt x="1543" y="2381"/>
                    <a:pt x="1617" y="2332"/>
                  </a:cubicBezTo>
                  <a:cubicBezTo>
                    <a:pt x="1813" y="2234"/>
                    <a:pt x="1911" y="1989"/>
                    <a:pt x="1911" y="1695"/>
                  </a:cubicBezTo>
                  <a:cubicBezTo>
                    <a:pt x="1911" y="1108"/>
                    <a:pt x="1519" y="422"/>
                    <a:pt x="1004" y="128"/>
                  </a:cubicBezTo>
                  <a:cubicBezTo>
                    <a:pt x="865" y="45"/>
                    <a:pt x="718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81"/>
            <p:cNvSpPr/>
            <p:nvPr/>
          </p:nvSpPr>
          <p:spPr>
            <a:xfrm>
              <a:off x="5864825" y="3891175"/>
              <a:ext cx="113300" cy="34300"/>
            </a:xfrm>
            <a:custGeom>
              <a:avLst/>
              <a:gdLst/>
              <a:ahLst/>
              <a:cxnLst/>
              <a:rect l="l" t="t" r="r" b="b"/>
              <a:pathLst>
                <a:path w="4532" h="1372" extrusionOk="0">
                  <a:moveTo>
                    <a:pt x="1" y="906"/>
                  </a:moveTo>
                  <a:lnTo>
                    <a:pt x="1" y="1127"/>
                  </a:lnTo>
                  <a:cubicBezTo>
                    <a:pt x="417" y="1372"/>
                    <a:pt x="1372" y="1225"/>
                    <a:pt x="1617" y="1127"/>
                  </a:cubicBezTo>
                  <a:cubicBezTo>
                    <a:pt x="1788" y="857"/>
                    <a:pt x="2229" y="931"/>
                    <a:pt x="2474" y="1029"/>
                  </a:cubicBezTo>
                  <a:cubicBezTo>
                    <a:pt x="3405" y="1127"/>
                    <a:pt x="3748" y="980"/>
                    <a:pt x="4066" y="735"/>
                  </a:cubicBezTo>
                  <a:cubicBezTo>
                    <a:pt x="4237" y="637"/>
                    <a:pt x="4531" y="319"/>
                    <a:pt x="4482" y="0"/>
                  </a:cubicBezTo>
                  <a:cubicBezTo>
                    <a:pt x="3356" y="245"/>
                    <a:pt x="1" y="906"/>
                    <a:pt x="1" y="90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81"/>
            <p:cNvSpPr/>
            <p:nvPr/>
          </p:nvSpPr>
          <p:spPr>
            <a:xfrm>
              <a:off x="5858700" y="3872800"/>
              <a:ext cx="121250" cy="47175"/>
            </a:xfrm>
            <a:custGeom>
              <a:avLst/>
              <a:gdLst/>
              <a:ahLst/>
              <a:cxnLst/>
              <a:rect l="l" t="t" r="r" b="b"/>
              <a:pathLst>
                <a:path w="4850" h="1887" extrusionOk="0">
                  <a:moveTo>
                    <a:pt x="1862" y="1"/>
                  </a:moveTo>
                  <a:cubicBezTo>
                    <a:pt x="1862" y="1"/>
                    <a:pt x="2891" y="294"/>
                    <a:pt x="3503" y="392"/>
                  </a:cubicBezTo>
                  <a:cubicBezTo>
                    <a:pt x="4115" y="466"/>
                    <a:pt x="4556" y="368"/>
                    <a:pt x="4703" y="588"/>
                  </a:cubicBezTo>
                  <a:cubicBezTo>
                    <a:pt x="4850" y="809"/>
                    <a:pt x="4531" y="1372"/>
                    <a:pt x="3993" y="1568"/>
                  </a:cubicBezTo>
                  <a:cubicBezTo>
                    <a:pt x="3454" y="1739"/>
                    <a:pt x="2352" y="1519"/>
                    <a:pt x="1936" y="1617"/>
                  </a:cubicBezTo>
                  <a:cubicBezTo>
                    <a:pt x="1519" y="1715"/>
                    <a:pt x="491" y="1886"/>
                    <a:pt x="246" y="1641"/>
                  </a:cubicBezTo>
                  <a:cubicBezTo>
                    <a:pt x="1" y="1396"/>
                    <a:pt x="246" y="148"/>
                    <a:pt x="246" y="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81"/>
            <p:cNvSpPr/>
            <p:nvPr/>
          </p:nvSpPr>
          <p:spPr>
            <a:xfrm>
              <a:off x="5760750" y="3780975"/>
              <a:ext cx="85750" cy="76550"/>
            </a:xfrm>
            <a:custGeom>
              <a:avLst/>
              <a:gdLst/>
              <a:ahLst/>
              <a:cxnLst/>
              <a:rect l="l" t="t" r="r" b="b"/>
              <a:pathLst>
                <a:path w="3430" h="3062" extrusionOk="0">
                  <a:moveTo>
                    <a:pt x="50" y="2327"/>
                  </a:moveTo>
                  <a:lnTo>
                    <a:pt x="1911" y="245"/>
                  </a:lnTo>
                  <a:cubicBezTo>
                    <a:pt x="2646" y="49"/>
                    <a:pt x="3429" y="0"/>
                    <a:pt x="3331" y="686"/>
                  </a:cubicBezTo>
                  <a:cubicBezTo>
                    <a:pt x="3233" y="1274"/>
                    <a:pt x="2278" y="1543"/>
                    <a:pt x="1617" y="2131"/>
                  </a:cubicBezTo>
                  <a:lnTo>
                    <a:pt x="1005" y="2670"/>
                  </a:lnTo>
                  <a:cubicBezTo>
                    <a:pt x="564" y="3061"/>
                    <a:pt x="1" y="2719"/>
                    <a:pt x="50" y="23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81"/>
            <p:cNvSpPr/>
            <p:nvPr/>
          </p:nvSpPr>
          <p:spPr>
            <a:xfrm>
              <a:off x="6031975" y="3086125"/>
              <a:ext cx="61850" cy="93700"/>
            </a:xfrm>
            <a:custGeom>
              <a:avLst/>
              <a:gdLst/>
              <a:ahLst/>
              <a:cxnLst/>
              <a:rect l="l" t="t" r="r" b="b"/>
              <a:pathLst>
                <a:path w="2474" h="3748" extrusionOk="0">
                  <a:moveTo>
                    <a:pt x="1029" y="3576"/>
                  </a:moveTo>
                  <a:cubicBezTo>
                    <a:pt x="1420" y="3331"/>
                    <a:pt x="1959" y="2768"/>
                    <a:pt x="2131" y="2327"/>
                  </a:cubicBezTo>
                  <a:cubicBezTo>
                    <a:pt x="2277" y="1960"/>
                    <a:pt x="2449" y="1568"/>
                    <a:pt x="2449" y="1176"/>
                  </a:cubicBezTo>
                  <a:cubicBezTo>
                    <a:pt x="2473" y="809"/>
                    <a:pt x="2400" y="442"/>
                    <a:pt x="2204" y="123"/>
                  </a:cubicBezTo>
                  <a:cubicBezTo>
                    <a:pt x="2179" y="99"/>
                    <a:pt x="2179" y="74"/>
                    <a:pt x="2155" y="50"/>
                  </a:cubicBezTo>
                  <a:cubicBezTo>
                    <a:pt x="2057" y="1"/>
                    <a:pt x="1959" y="99"/>
                    <a:pt x="1886" y="197"/>
                  </a:cubicBezTo>
                  <a:cubicBezTo>
                    <a:pt x="1567" y="711"/>
                    <a:pt x="1273" y="1299"/>
                    <a:pt x="857" y="1764"/>
                  </a:cubicBezTo>
                  <a:cubicBezTo>
                    <a:pt x="882" y="1592"/>
                    <a:pt x="955" y="1372"/>
                    <a:pt x="1029" y="1201"/>
                  </a:cubicBezTo>
                  <a:cubicBezTo>
                    <a:pt x="1151" y="931"/>
                    <a:pt x="931" y="956"/>
                    <a:pt x="931" y="956"/>
                  </a:cubicBezTo>
                  <a:cubicBezTo>
                    <a:pt x="759" y="1054"/>
                    <a:pt x="318" y="1764"/>
                    <a:pt x="269" y="2033"/>
                  </a:cubicBezTo>
                  <a:cubicBezTo>
                    <a:pt x="196" y="2327"/>
                    <a:pt x="25" y="3013"/>
                    <a:pt x="25" y="3013"/>
                  </a:cubicBezTo>
                  <a:lnTo>
                    <a:pt x="122" y="3086"/>
                  </a:lnTo>
                  <a:cubicBezTo>
                    <a:pt x="49" y="3184"/>
                    <a:pt x="0" y="3233"/>
                    <a:pt x="0" y="3233"/>
                  </a:cubicBezTo>
                  <a:cubicBezTo>
                    <a:pt x="0" y="3233"/>
                    <a:pt x="759" y="3747"/>
                    <a:pt x="1029" y="35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81"/>
            <p:cNvSpPr/>
            <p:nvPr/>
          </p:nvSpPr>
          <p:spPr>
            <a:xfrm>
              <a:off x="5702600" y="3217750"/>
              <a:ext cx="63700" cy="88800"/>
            </a:xfrm>
            <a:custGeom>
              <a:avLst/>
              <a:gdLst/>
              <a:ahLst/>
              <a:cxnLst/>
              <a:rect l="l" t="t" r="r" b="b"/>
              <a:pathLst>
                <a:path w="2548" h="3552" extrusionOk="0">
                  <a:moveTo>
                    <a:pt x="2547" y="1"/>
                  </a:moveTo>
                  <a:cubicBezTo>
                    <a:pt x="2547" y="1"/>
                    <a:pt x="1" y="931"/>
                    <a:pt x="1984" y="355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81"/>
            <p:cNvSpPr/>
            <p:nvPr/>
          </p:nvSpPr>
          <p:spPr>
            <a:xfrm>
              <a:off x="5776675" y="3086125"/>
              <a:ext cx="121850" cy="134725"/>
            </a:xfrm>
            <a:custGeom>
              <a:avLst/>
              <a:gdLst/>
              <a:ahLst/>
              <a:cxnLst/>
              <a:rect l="l" t="t" r="r" b="b"/>
              <a:pathLst>
                <a:path w="4874" h="5389" extrusionOk="0">
                  <a:moveTo>
                    <a:pt x="1176" y="99"/>
                  </a:moveTo>
                  <a:cubicBezTo>
                    <a:pt x="1739" y="25"/>
                    <a:pt x="2474" y="1"/>
                    <a:pt x="3013" y="148"/>
                  </a:cubicBezTo>
                  <a:cubicBezTo>
                    <a:pt x="3894" y="417"/>
                    <a:pt x="4384" y="980"/>
                    <a:pt x="4604" y="1837"/>
                  </a:cubicBezTo>
                  <a:cubicBezTo>
                    <a:pt x="4825" y="2694"/>
                    <a:pt x="4874" y="4115"/>
                    <a:pt x="4384" y="4898"/>
                  </a:cubicBezTo>
                  <a:cubicBezTo>
                    <a:pt x="4090" y="5388"/>
                    <a:pt x="3404" y="5290"/>
                    <a:pt x="2915" y="5168"/>
                  </a:cubicBezTo>
                  <a:cubicBezTo>
                    <a:pt x="2327" y="5021"/>
                    <a:pt x="1568" y="4751"/>
                    <a:pt x="1103" y="4409"/>
                  </a:cubicBezTo>
                  <a:cubicBezTo>
                    <a:pt x="417" y="3894"/>
                    <a:pt x="74" y="2792"/>
                    <a:pt x="25" y="1984"/>
                  </a:cubicBezTo>
                  <a:cubicBezTo>
                    <a:pt x="1" y="1299"/>
                    <a:pt x="343" y="246"/>
                    <a:pt x="1176" y="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81"/>
            <p:cNvSpPr/>
            <p:nvPr/>
          </p:nvSpPr>
          <p:spPr>
            <a:xfrm>
              <a:off x="5794425" y="3191425"/>
              <a:ext cx="63075" cy="43500"/>
            </a:xfrm>
            <a:custGeom>
              <a:avLst/>
              <a:gdLst/>
              <a:ahLst/>
              <a:cxnLst/>
              <a:rect l="l" t="t" r="r" b="b"/>
              <a:pathLst>
                <a:path w="2523" h="1740" extrusionOk="0">
                  <a:moveTo>
                    <a:pt x="466" y="1"/>
                  </a:moveTo>
                  <a:cubicBezTo>
                    <a:pt x="539" y="74"/>
                    <a:pt x="613" y="148"/>
                    <a:pt x="686" y="221"/>
                  </a:cubicBezTo>
                  <a:cubicBezTo>
                    <a:pt x="1176" y="564"/>
                    <a:pt x="1617" y="809"/>
                    <a:pt x="2205" y="956"/>
                  </a:cubicBezTo>
                  <a:cubicBezTo>
                    <a:pt x="2303" y="980"/>
                    <a:pt x="2401" y="1005"/>
                    <a:pt x="2523" y="1029"/>
                  </a:cubicBezTo>
                  <a:lnTo>
                    <a:pt x="2474" y="1568"/>
                  </a:lnTo>
                  <a:cubicBezTo>
                    <a:pt x="1837" y="1739"/>
                    <a:pt x="1250" y="1470"/>
                    <a:pt x="809" y="1347"/>
                  </a:cubicBezTo>
                  <a:cubicBezTo>
                    <a:pt x="490" y="1250"/>
                    <a:pt x="1" y="1176"/>
                    <a:pt x="1" y="833"/>
                  </a:cubicBezTo>
                  <a:lnTo>
                    <a:pt x="4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81"/>
            <p:cNvSpPr/>
            <p:nvPr/>
          </p:nvSpPr>
          <p:spPr>
            <a:xfrm>
              <a:off x="5775450" y="3066550"/>
              <a:ext cx="122475" cy="141425"/>
            </a:xfrm>
            <a:custGeom>
              <a:avLst/>
              <a:gdLst/>
              <a:ahLst/>
              <a:cxnLst/>
              <a:rect l="l" t="t" r="r" b="b"/>
              <a:pathLst>
                <a:path w="4899" h="5657" extrusionOk="0">
                  <a:moveTo>
                    <a:pt x="539" y="1053"/>
                  </a:moveTo>
                  <a:cubicBezTo>
                    <a:pt x="1" y="1396"/>
                    <a:pt x="50" y="2204"/>
                    <a:pt x="74" y="2767"/>
                  </a:cubicBezTo>
                  <a:cubicBezTo>
                    <a:pt x="123" y="3575"/>
                    <a:pt x="466" y="4677"/>
                    <a:pt x="1152" y="5192"/>
                  </a:cubicBezTo>
                  <a:cubicBezTo>
                    <a:pt x="1519" y="5461"/>
                    <a:pt x="1519" y="5485"/>
                    <a:pt x="2033" y="5657"/>
                  </a:cubicBezTo>
                  <a:cubicBezTo>
                    <a:pt x="2058" y="5632"/>
                    <a:pt x="2180" y="5534"/>
                    <a:pt x="2302" y="5461"/>
                  </a:cubicBezTo>
                  <a:cubicBezTo>
                    <a:pt x="2596" y="5241"/>
                    <a:pt x="2719" y="4898"/>
                    <a:pt x="2621" y="4555"/>
                  </a:cubicBezTo>
                  <a:cubicBezTo>
                    <a:pt x="2523" y="4237"/>
                    <a:pt x="2498" y="3869"/>
                    <a:pt x="2694" y="3747"/>
                  </a:cubicBezTo>
                  <a:cubicBezTo>
                    <a:pt x="2988" y="3600"/>
                    <a:pt x="3184" y="4163"/>
                    <a:pt x="3184" y="4163"/>
                  </a:cubicBezTo>
                  <a:cubicBezTo>
                    <a:pt x="3355" y="4114"/>
                    <a:pt x="3625" y="3918"/>
                    <a:pt x="3478" y="3575"/>
                  </a:cubicBezTo>
                  <a:cubicBezTo>
                    <a:pt x="3331" y="3233"/>
                    <a:pt x="3478" y="2865"/>
                    <a:pt x="3478" y="2865"/>
                  </a:cubicBezTo>
                  <a:cubicBezTo>
                    <a:pt x="3992" y="2865"/>
                    <a:pt x="4262" y="2155"/>
                    <a:pt x="4408" y="2057"/>
                  </a:cubicBezTo>
                  <a:cubicBezTo>
                    <a:pt x="4776" y="1861"/>
                    <a:pt x="4898" y="1788"/>
                    <a:pt x="4825" y="1445"/>
                  </a:cubicBezTo>
                  <a:cubicBezTo>
                    <a:pt x="4800" y="1225"/>
                    <a:pt x="4702" y="1004"/>
                    <a:pt x="4531" y="833"/>
                  </a:cubicBezTo>
                  <a:cubicBezTo>
                    <a:pt x="4359" y="661"/>
                    <a:pt x="3723" y="416"/>
                    <a:pt x="3478" y="367"/>
                  </a:cubicBezTo>
                  <a:cubicBezTo>
                    <a:pt x="2009" y="0"/>
                    <a:pt x="882" y="269"/>
                    <a:pt x="539" y="1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81"/>
            <p:cNvSpPr/>
            <p:nvPr/>
          </p:nvSpPr>
          <p:spPr>
            <a:xfrm>
              <a:off x="5759525" y="3797500"/>
              <a:ext cx="84525" cy="66750"/>
            </a:xfrm>
            <a:custGeom>
              <a:avLst/>
              <a:gdLst/>
              <a:ahLst/>
              <a:cxnLst/>
              <a:rect l="l" t="t" r="r" b="b"/>
              <a:pathLst>
                <a:path w="3381" h="2670" extrusionOk="0">
                  <a:moveTo>
                    <a:pt x="1054" y="2009"/>
                  </a:moveTo>
                  <a:lnTo>
                    <a:pt x="1666" y="1470"/>
                  </a:lnTo>
                  <a:cubicBezTo>
                    <a:pt x="2327" y="882"/>
                    <a:pt x="3282" y="613"/>
                    <a:pt x="3380" y="25"/>
                  </a:cubicBezTo>
                  <a:lnTo>
                    <a:pt x="3380" y="25"/>
                  </a:lnTo>
                  <a:lnTo>
                    <a:pt x="3380" y="25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cubicBezTo>
                    <a:pt x="3380" y="74"/>
                    <a:pt x="3380" y="123"/>
                    <a:pt x="3380" y="221"/>
                  </a:cubicBezTo>
                  <a:cubicBezTo>
                    <a:pt x="3282" y="809"/>
                    <a:pt x="2327" y="1078"/>
                    <a:pt x="1666" y="1666"/>
                  </a:cubicBezTo>
                  <a:lnTo>
                    <a:pt x="1054" y="2205"/>
                  </a:lnTo>
                  <a:cubicBezTo>
                    <a:pt x="540" y="2670"/>
                    <a:pt x="1" y="2327"/>
                    <a:pt x="99" y="1666"/>
                  </a:cubicBezTo>
                  <a:cubicBezTo>
                    <a:pt x="50" y="2058"/>
                    <a:pt x="613" y="2400"/>
                    <a:pt x="1054" y="200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81"/>
            <p:cNvSpPr/>
            <p:nvPr/>
          </p:nvSpPr>
          <p:spPr>
            <a:xfrm>
              <a:off x="5746675" y="3457125"/>
              <a:ext cx="100425" cy="392450"/>
            </a:xfrm>
            <a:custGeom>
              <a:avLst/>
              <a:gdLst/>
              <a:ahLst/>
              <a:cxnLst/>
              <a:rect l="l" t="t" r="r" b="b"/>
              <a:pathLst>
                <a:path w="4017" h="15698" extrusionOk="0">
                  <a:moveTo>
                    <a:pt x="637" y="906"/>
                  </a:moveTo>
                  <a:cubicBezTo>
                    <a:pt x="1" y="1812"/>
                    <a:pt x="1592" y="4310"/>
                    <a:pt x="1152" y="7420"/>
                  </a:cubicBezTo>
                  <a:cubicBezTo>
                    <a:pt x="858" y="9526"/>
                    <a:pt x="295" y="13077"/>
                    <a:pt x="417" y="15060"/>
                  </a:cubicBezTo>
                  <a:cubicBezTo>
                    <a:pt x="441" y="15428"/>
                    <a:pt x="1862" y="15697"/>
                    <a:pt x="2254" y="13934"/>
                  </a:cubicBezTo>
                  <a:cubicBezTo>
                    <a:pt x="2915" y="10922"/>
                    <a:pt x="3723" y="9061"/>
                    <a:pt x="4017" y="6735"/>
                  </a:cubicBezTo>
                  <a:lnTo>
                    <a:pt x="3870" y="0"/>
                  </a:ln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81"/>
            <p:cNvSpPr/>
            <p:nvPr/>
          </p:nvSpPr>
          <p:spPr>
            <a:xfrm>
              <a:off x="5809125" y="3471825"/>
              <a:ext cx="135325" cy="428550"/>
            </a:xfrm>
            <a:custGeom>
              <a:avLst/>
              <a:gdLst/>
              <a:ahLst/>
              <a:cxnLst/>
              <a:rect l="l" t="t" r="r" b="b"/>
              <a:pathLst>
                <a:path w="5413" h="17142" extrusionOk="0">
                  <a:moveTo>
                    <a:pt x="172" y="0"/>
                  </a:moveTo>
                  <a:cubicBezTo>
                    <a:pt x="0" y="2792"/>
                    <a:pt x="2008" y="6220"/>
                    <a:pt x="1886" y="8473"/>
                  </a:cubicBezTo>
                  <a:cubicBezTo>
                    <a:pt x="1739" y="10824"/>
                    <a:pt x="1984" y="13640"/>
                    <a:pt x="2008" y="16162"/>
                  </a:cubicBezTo>
                  <a:cubicBezTo>
                    <a:pt x="2008" y="16162"/>
                    <a:pt x="4065" y="17142"/>
                    <a:pt x="4163" y="15648"/>
                  </a:cubicBezTo>
                  <a:cubicBezTo>
                    <a:pt x="4457" y="10701"/>
                    <a:pt x="5412" y="9159"/>
                    <a:pt x="4114" y="98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81"/>
            <p:cNvSpPr/>
            <p:nvPr/>
          </p:nvSpPr>
          <p:spPr>
            <a:xfrm>
              <a:off x="5733825" y="3208575"/>
              <a:ext cx="198975" cy="347750"/>
            </a:xfrm>
            <a:custGeom>
              <a:avLst/>
              <a:gdLst/>
              <a:ahLst/>
              <a:cxnLst/>
              <a:rect l="l" t="t" r="r" b="b"/>
              <a:pathLst>
                <a:path w="7959" h="13910" extrusionOk="0">
                  <a:moveTo>
                    <a:pt x="6931" y="7812"/>
                  </a:moveTo>
                  <a:cubicBezTo>
                    <a:pt x="7004" y="5118"/>
                    <a:pt x="6490" y="2449"/>
                    <a:pt x="6490" y="2449"/>
                  </a:cubicBezTo>
                  <a:cubicBezTo>
                    <a:pt x="6245" y="2106"/>
                    <a:pt x="5951" y="1812"/>
                    <a:pt x="5608" y="1543"/>
                  </a:cubicBezTo>
                  <a:lnTo>
                    <a:pt x="4947" y="759"/>
                  </a:lnTo>
                  <a:cubicBezTo>
                    <a:pt x="4114" y="539"/>
                    <a:pt x="3282" y="294"/>
                    <a:pt x="2474" y="0"/>
                  </a:cubicBezTo>
                  <a:lnTo>
                    <a:pt x="1298" y="368"/>
                  </a:lnTo>
                  <a:cubicBezTo>
                    <a:pt x="319" y="784"/>
                    <a:pt x="0" y="2033"/>
                    <a:pt x="441" y="3306"/>
                  </a:cubicBezTo>
                  <a:cubicBezTo>
                    <a:pt x="417" y="3355"/>
                    <a:pt x="1421" y="6196"/>
                    <a:pt x="1519" y="7249"/>
                  </a:cubicBezTo>
                  <a:cubicBezTo>
                    <a:pt x="1543" y="7371"/>
                    <a:pt x="784" y="10163"/>
                    <a:pt x="637" y="11314"/>
                  </a:cubicBezTo>
                  <a:cubicBezTo>
                    <a:pt x="637" y="11314"/>
                    <a:pt x="1347" y="11950"/>
                    <a:pt x="1543" y="12122"/>
                  </a:cubicBezTo>
                  <a:cubicBezTo>
                    <a:pt x="2988" y="13909"/>
                    <a:pt x="7714" y="11730"/>
                    <a:pt x="7886" y="10775"/>
                  </a:cubicBezTo>
                  <a:cubicBezTo>
                    <a:pt x="7959" y="10432"/>
                    <a:pt x="7371" y="9306"/>
                    <a:pt x="6931" y="781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81"/>
            <p:cNvSpPr/>
            <p:nvPr/>
          </p:nvSpPr>
          <p:spPr>
            <a:xfrm>
              <a:off x="5822725" y="3157750"/>
              <a:ext cx="238650" cy="159200"/>
            </a:xfrm>
            <a:custGeom>
              <a:avLst/>
              <a:gdLst/>
              <a:ahLst/>
              <a:cxnLst/>
              <a:rect l="l" t="t" r="r" b="b"/>
              <a:pathLst>
                <a:path w="9546" h="6368" extrusionOk="0">
                  <a:moveTo>
                    <a:pt x="8346" y="1"/>
                  </a:moveTo>
                  <a:cubicBezTo>
                    <a:pt x="8346" y="1"/>
                    <a:pt x="7023" y="2597"/>
                    <a:pt x="5823" y="4041"/>
                  </a:cubicBezTo>
                  <a:cubicBezTo>
                    <a:pt x="4582" y="4021"/>
                    <a:pt x="2750" y="3646"/>
                    <a:pt x="1716" y="3646"/>
                  </a:cubicBezTo>
                  <a:cubicBezTo>
                    <a:pt x="1505" y="3646"/>
                    <a:pt x="1328" y="3661"/>
                    <a:pt x="1195" y="3698"/>
                  </a:cubicBezTo>
                  <a:cubicBezTo>
                    <a:pt x="877" y="3796"/>
                    <a:pt x="705" y="4017"/>
                    <a:pt x="509" y="4311"/>
                  </a:cubicBezTo>
                  <a:cubicBezTo>
                    <a:pt x="0" y="5111"/>
                    <a:pt x="812" y="6368"/>
                    <a:pt x="1756" y="6368"/>
                  </a:cubicBezTo>
                  <a:cubicBezTo>
                    <a:pt x="1765" y="6368"/>
                    <a:pt x="1774" y="6368"/>
                    <a:pt x="1783" y="6368"/>
                  </a:cubicBezTo>
                  <a:cubicBezTo>
                    <a:pt x="1783" y="6368"/>
                    <a:pt x="6631" y="6245"/>
                    <a:pt x="6754" y="6147"/>
                  </a:cubicBezTo>
                  <a:cubicBezTo>
                    <a:pt x="6852" y="6025"/>
                    <a:pt x="7537" y="5927"/>
                    <a:pt x="9545" y="735"/>
                  </a:cubicBezTo>
                  <a:cubicBezTo>
                    <a:pt x="9545" y="735"/>
                    <a:pt x="9276" y="50"/>
                    <a:pt x="8346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81"/>
            <p:cNvSpPr/>
            <p:nvPr/>
          </p:nvSpPr>
          <p:spPr>
            <a:xfrm>
              <a:off x="6327650" y="4271350"/>
              <a:ext cx="25" cy="5525"/>
            </a:xfrm>
            <a:custGeom>
              <a:avLst/>
              <a:gdLst/>
              <a:ahLst/>
              <a:cxnLst/>
              <a:rect l="l" t="t" r="r" b="b"/>
              <a:pathLst>
                <a:path w="1" h="221" extrusionOk="0">
                  <a:moveTo>
                    <a:pt x="1" y="0"/>
                  </a:moveTo>
                  <a:cubicBezTo>
                    <a:pt x="1" y="74"/>
                    <a:pt x="1" y="147"/>
                    <a:pt x="1" y="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81"/>
            <p:cNvSpPr/>
            <p:nvPr/>
          </p:nvSpPr>
          <p:spPr>
            <a:xfrm>
              <a:off x="6327650" y="4351550"/>
              <a:ext cx="25" cy="4300"/>
            </a:xfrm>
            <a:custGeom>
              <a:avLst/>
              <a:gdLst/>
              <a:ahLst/>
              <a:cxnLst/>
              <a:rect l="l" t="t" r="r" b="b"/>
              <a:pathLst>
                <a:path w="1" h="172" extrusionOk="0">
                  <a:moveTo>
                    <a:pt x="1" y="0"/>
                  </a:moveTo>
                  <a:cubicBezTo>
                    <a:pt x="1" y="49"/>
                    <a:pt x="1" y="123"/>
                    <a:pt x="1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81"/>
            <p:cNvSpPr/>
            <p:nvPr/>
          </p:nvSpPr>
          <p:spPr>
            <a:xfrm>
              <a:off x="4483725" y="4276850"/>
              <a:ext cx="1843950" cy="689525"/>
            </a:xfrm>
            <a:custGeom>
              <a:avLst/>
              <a:gdLst/>
              <a:ahLst/>
              <a:cxnLst/>
              <a:rect l="l" t="t" r="r" b="b"/>
              <a:pathLst>
                <a:path w="73758" h="27581" extrusionOk="0">
                  <a:moveTo>
                    <a:pt x="73758" y="1"/>
                  </a:moveTo>
                  <a:cubicBezTo>
                    <a:pt x="73709" y="711"/>
                    <a:pt x="73195" y="1421"/>
                    <a:pt x="72264" y="1960"/>
                  </a:cubicBezTo>
                  <a:lnTo>
                    <a:pt x="34920" y="23509"/>
                  </a:lnTo>
                  <a:cubicBezTo>
                    <a:pt x="33928" y="24084"/>
                    <a:pt x="32624" y="24372"/>
                    <a:pt x="31320" y="24372"/>
                  </a:cubicBezTo>
                  <a:cubicBezTo>
                    <a:pt x="30016" y="24372"/>
                    <a:pt x="28712" y="24084"/>
                    <a:pt x="27720" y="23509"/>
                  </a:cubicBezTo>
                  <a:lnTo>
                    <a:pt x="1518" y="8375"/>
                  </a:lnTo>
                  <a:cubicBezTo>
                    <a:pt x="514" y="7812"/>
                    <a:pt x="24" y="7053"/>
                    <a:pt x="24" y="6318"/>
                  </a:cubicBezTo>
                  <a:lnTo>
                    <a:pt x="24" y="9477"/>
                  </a:lnTo>
                  <a:lnTo>
                    <a:pt x="24" y="9502"/>
                  </a:lnTo>
                  <a:cubicBezTo>
                    <a:pt x="0" y="10261"/>
                    <a:pt x="514" y="11020"/>
                    <a:pt x="1518" y="11608"/>
                  </a:cubicBezTo>
                  <a:lnTo>
                    <a:pt x="27720" y="26717"/>
                  </a:lnTo>
                  <a:cubicBezTo>
                    <a:pt x="28712" y="27292"/>
                    <a:pt x="30016" y="27580"/>
                    <a:pt x="31320" y="27580"/>
                  </a:cubicBezTo>
                  <a:cubicBezTo>
                    <a:pt x="32624" y="27580"/>
                    <a:pt x="33928" y="27292"/>
                    <a:pt x="34920" y="26717"/>
                  </a:cubicBezTo>
                  <a:lnTo>
                    <a:pt x="72264" y="5168"/>
                  </a:lnTo>
                  <a:cubicBezTo>
                    <a:pt x="73219" y="4604"/>
                    <a:pt x="73733" y="3894"/>
                    <a:pt x="73758" y="3160"/>
                  </a:cubicBezTo>
                  <a:lnTo>
                    <a:pt x="73758" y="2988"/>
                  </a:lnTo>
                  <a:lnTo>
                    <a:pt x="737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81"/>
            <p:cNvSpPr/>
            <p:nvPr/>
          </p:nvSpPr>
          <p:spPr>
            <a:xfrm>
              <a:off x="4484325" y="3821850"/>
              <a:ext cx="1843350" cy="1064325"/>
            </a:xfrm>
            <a:custGeom>
              <a:avLst/>
              <a:gdLst/>
              <a:ahLst/>
              <a:cxnLst/>
              <a:rect l="l" t="t" r="r" b="b"/>
              <a:pathLst>
                <a:path w="73734" h="42573" extrusionOk="0">
                  <a:moveTo>
                    <a:pt x="42450" y="0"/>
                  </a:moveTo>
                  <a:cubicBezTo>
                    <a:pt x="41140" y="0"/>
                    <a:pt x="39830" y="288"/>
                    <a:pt x="38838" y="863"/>
                  </a:cubicBezTo>
                  <a:lnTo>
                    <a:pt x="1494" y="22413"/>
                  </a:lnTo>
                  <a:cubicBezTo>
                    <a:pt x="490" y="23000"/>
                    <a:pt x="0" y="23759"/>
                    <a:pt x="0" y="24518"/>
                  </a:cubicBezTo>
                  <a:cubicBezTo>
                    <a:pt x="0" y="25253"/>
                    <a:pt x="490" y="26012"/>
                    <a:pt x="1494" y="26575"/>
                  </a:cubicBezTo>
                  <a:lnTo>
                    <a:pt x="27696" y="41709"/>
                  </a:lnTo>
                  <a:cubicBezTo>
                    <a:pt x="28688" y="42284"/>
                    <a:pt x="29992" y="42572"/>
                    <a:pt x="31296" y="42572"/>
                  </a:cubicBezTo>
                  <a:cubicBezTo>
                    <a:pt x="32600" y="42572"/>
                    <a:pt x="33904" y="42284"/>
                    <a:pt x="34896" y="41709"/>
                  </a:cubicBezTo>
                  <a:lnTo>
                    <a:pt x="72240" y="20160"/>
                  </a:lnTo>
                  <a:cubicBezTo>
                    <a:pt x="73171" y="19621"/>
                    <a:pt x="73685" y="18911"/>
                    <a:pt x="73734" y="18201"/>
                  </a:cubicBezTo>
                  <a:lnTo>
                    <a:pt x="73734" y="17980"/>
                  </a:lnTo>
                  <a:cubicBezTo>
                    <a:pt x="73709" y="17246"/>
                    <a:pt x="73195" y="16535"/>
                    <a:pt x="72240" y="15972"/>
                  </a:cubicBezTo>
                  <a:lnTo>
                    <a:pt x="67514" y="13254"/>
                  </a:lnTo>
                  <a:lnTo>
                    <a:pt x="67489" y="13254"/>
                  </a:lnTo>
                  <a:lnTo>
                    <a:pt x="64722" y="11638"/>
                  </a:lnTo>
                  <a:lnTo>
                    <a:pt x="61931" y="13230"/>
                  </a:lnTo>
                  <a:lnTo>
                    <a:pt x="61931" y="13254"/>
                  </a:lnTo>
                  <a:lnTo>
                    <a:pt x="70281" y="18054"/>
                  </a:lnTo>
                  <a:lnTo>
                    <a:pt x="34088" y="38966"/>
                  </a:lnTo>
                  <a:lnTo>
                    <a:pt x="6220" y="22902"/>
                  </a:lnTo>
                  <a:lnTo>
                    <a:pt x="42438" y="1990"/>
                  </a:lnTo>
                  <a:lnTo>
                    <a:pt x="50789" y="6814"/>
                  </a:lnTo>
                  <a:lnTo>
                    <a:pt x="53580" y="5198"/>
                  </a:lnTo>
                  <a:lnTo>
                    <a:pt x="46062" y="863"/>
                  </a:lnTo>
                  <a:cubicBezTo>
                    <a:pt x="45071" y="288"/>
                    <a:pt x="43760" y="0"/>
                    <a:pt x="42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1"/>
            <p:cNvSpPr/>
            <p:nvPr/>
          </p:nvSpPr>
          <p:spPr>
            <a:xfrm>
              <a:off x="4639825" y="3871575"/>
              <a:ext cx="1601525" cy="924450"/>
            </a:xfrm>
            <a:custGeom>
              <a:avLst/>
              <a:gdLst/>
              <a:ahLst/>
              <a:cxnLst/>
              <a:rect l="l" t="t" r="r" b="b"/>
              <a:pathLst>
                <a:path w="64061" h="36978" extrusionOk="0">
                  <a:moveTo>
                    <a:pt x="36218" y="1"/>
                  </a:moveTo>
                  <a:lnTo>
                    <a:pt x="0" y="20913"/>
                  </a:lnTo>
                  <a:lnTo>
                    <a:pt x="27868" y="36977"/>
                  </a:lnTo>
                  <a:lnTo>
                    <a:pt x="64061" y="16065"/>
                  </a:lnTo>
                  <a:lnTo>
                    <a:pt x="55711" y="11265"/>
                  </a:lnTo>
                  <a:lnTo>
                    <a:pt x="55711" y="11241"/>
                  </a:lnTo>
                  <a:lnTo>
                    <a:pt x="44569" y="4825"/>
                  </a:lnTo>
                  <a:lnTo>
                    <a:pt x="3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1"/>
            <p:cNvSpPr/>
            <p:nvPr/>
          </p:nvSpPr>
          <p:spPr>
            <a:xfrm>
              <a:off x="5970125" y="3962175"/>
              <a:ext cx="62475" cy="107775"/>
            </a:xfrm>
            <a:custGeom>
              <a:avLst/>
              <a:gdLst/>
              <a:ahLst/>
              <a:cxnLst/>
              <a:rect l="l" t="t" r="r" b="b"/>
              <a:pathLst>
                <a:path w="2499" h="4311" extrusionOk="0">
                  <a:moveTo>
                    <a:pt x="1250" y="1"/>
                  </a:moveTo>
                  <a:cubicBezTo>
                    <a:pt x="931" y="1"/>
                    <a:pt x="613" y="74"/>
                    <a:pt x="368" y="221"/>
                  </a:cubicBezTo>
                  <a:cubicBezTo>
                    <a:pt x="123" y="368"/>
                    <a:pt x="1" y="540"/>
                    <a:pt x="1" y="711"/>
                  </a:cubicBezTo>
                  <a:lnTo>
                    <a:pt x="1" y="4311"/>
                  </a:lnTo>
                  <a:cubicBezTo>
                    <a:pt x="1" y="4139"/>
                    <a:pt x="123" y="3943"/>
                    <a:pt x="368" y="3821"/>
                  </a:cubicBezTo>
                  <a:cubicBezTo>
                    <a:pt x="601" y="3674"/>
                    <a:pt x="919" y="3601"/>
                    <a:pt x="1237" y="3601"/>
                  </a:cubicBezTo>
                  <a:cubicBezTo>
                    <a:pt x="1556" y="3601"/>
                    <a:pt x="1874" y="3674"/>
                    <a:pt x="2107" y="3821"/>
                  </a:cubicBezTo>
                  <a:cubicBezTo>
                    <a:pt x="2352" y="3943"/>
                    <a:pt x="2474" y="4139"/>
                    <a:pt x="2474" y="4311"/>
                  </a:cubicBezTo>
                  <a:lnTo>
                    <a:pt x="2499" y="735"/>
                  </a:lnTo>
                  <a:cubicBezTo>
                    <a:pt x="2499" y="540"/>
                    <a:pt x="2376" y="368"/>
                    <a:pt x="2131" y="221"/>
                  </a:cubicBezTo>
                  <a:cubicBezTo>
                    <a:pt x="1886" y="74"/>
                    <a:pt x="1568" y="1"/>
                    <a:pt x="125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1"/>
            <p:cNvSpPr/>
            <p:nvPr/>
          </p:nvSpPr>
          <p:spPr>
            <a:xfrm>
              <a:off x="6087050" y="4008100"/>
              <a:ext cx="30650" cy="132875"/>
            </a:xfrm>
            <a:custGeom>
              <a:avLst/>
              <a:gdLst/>
              <a:ahLst/>
              <a:cxnLst/>
              <a:rect l="l" t="t" r="r" b="b"/>
              <a:pathLst>
                <a:path w="1226" h="5315" extrusionOk="0">
                  <a:moveTo>
                    <a:pt x="1225" y="0"/>
                  </a:moveTo>
                  <a:cubicBezTo>
                    <a:pt x="1225" y="637"/>
                    <a:pt x="809" y="1249"/>
                    <a:pt x="1" y="1715"/>
                  </a:cubicBezTo>
                  <a:lnTo>
                    <a:pt x="1" y="5314"/>
                  </a:lnTo>
                  <a:cubicBezTo>
                    <a:pt x="809" y="4849"/>
                    <a:pt x="1225" y="4212"/>
                    <a:pt x="1225" y="3600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1"/>
            <p:cNvSpPr/>
            <p:nvPr/>
          </p:nvSpPr>
          <p:spPr>
            <a:xfrm>
              <a:off x="6061950" y="4050950"/>
              <a:ext cx="25125" cy="104700"/>
            </a:xfrm>
            <a:custGeom>
              <a:avLst/>
              <a:gdLst/>
              <a:ahLst/>
              <a:cxnLst/>
              <a:rect l="l" t="t" r="r" b="b"/>
              <a:pathLst>
                <a:path w="1005" h="4188" extrusionOk="0">
                  <a:moveTo>
                    <a:pt x="1005" y="1"/>
                  </a:moveTo>
                  <a:lnTo>
                    <a:pt x="25" y="588"/>
                  </a:lnTo>
                  <a:lnTo>
                    <a:pt x="1" y="4188"/>
                  </a:lnTo>
                  <a:lnTo>
                    <a:pt x="1005" y="36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1"/>
            <p:cNvSpPr/>
            <p:nvPr/>
          </p:nvSpPr>
          <p:spPr>
            <a:xfrm>
              <a:off x="5684225" y="3948725"/>
              <a:ext cx="471425" cy="233250"/>
            </a:xfrm>
            <a:custGeom>
              <a:avLst/>
              <a:gdLst/>
              <a:ahLst/>
              <a:cxnLst/>
              <a:rect l="l" t="t" r="r" b="b"/>
              <a:pathLst>
                <a:path w="18857" h="9330" extrusionOk="0">
                  <a:moveTo>
                    <a:pt x="25" y="0"/>
                  </a:moveTo>
                  <a:lnTo>
                    <a:pt x="1" y="735"/>
                  </a:lnTo>
                  <a:cubicBezTo>
                    <a:pt x="1" y="1078"/>
                    <a:pt x="221" y="1396"/>
                    <a:pt x="662" y="1641"/>
                  </a:cubicBezTo>
                  <a:lnTo>
                    <a:pt x="13347" y="8963"/>
                  </a:lnTo>
                  <a:cubicBezTo>
                    <a:pt x="13775" y="9208"/>
                    <a:pt x="14339" y="9330"/>
                    <a:pt x="14899" y="9330"/>
                  </a:cubicBezTo>
                  <a:cubicBezTo>
                    <a:pt x="15459" y="9330"/>
                    <a:pt x="16016" y="9208"/>
                    <a:pt x="16432" y="8963"/>
                  </a:cubicBezTo>
                  <a:lnTo>
                    <a:pt x="18857" y="7567"/>
                  </a:lnTo>
                  <a:lnTo>
                    <a:pt x="18857" y="6832"/>
                  </a:lnTo>
                  <a:lnTo>
                    <a:pt x="16457" y="8228"/>
                  </a:lnTo>
                  <a:cubicBezTo>
                    <a:pt x="16028" y="8473"/>
                    <a:pt x="15465" y="8595"/>
                    <a:pt x="14902" y="8595"/>
                  </a:cubicBezTo>
                  <a:cubicBezTo>
                    <a:pt x="14339" y="8595"/>
                    <a:pt x="13775" y="8473"/>
                    <a:pt x="13347" y="8228"/>
                  </a:cubicBezTo>
                  <a:lnTo>
                    <a:pt x="662" y="906"/>
                  </a:lnTo>
                  <a:cubicBezTo>
                    <a:pt x="246" y="661"/>
                    <a:pt x="25" y="318"/>
                    <a:pt x="25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1"/>
            <p:cNvSpPr/>
            <p:nvPr/>
          </p:nvSpPr>
          <p:spPr>
            <a:xfrm>
              <a:off x="5679325" y="3891175"/>
              <a:ext cx="476325" cy="272450"/>
            </a:xfrm>
            <a:custGeom>
              <a:avLst/>
              <a:gdLst/>
              <a:ahLst/>
              <a:cxnLst/>
              <a:rect l="l" t="t" r="r" b="b"/>
              <a:pathLst>
                <a:path w="19053" h="10898" extrusionOk="0">
                  <a:moveTo>
                    <a:pt x="12882" y="2841"/>
                  </a:moveTo>
                  <a:cubicBezTo>
                    <a:pt x="13200" y="2841"/>
                    <a:pt x="13518" y="2914"/>
                    <a:pt x="13763" y="3061"/>
                  </a:cubicBezTo>
                  <a:cubicBezTo>
                    <a:pt x="14253" y="3331"/>
                    <a:pt x="14253" y="3796"/>
                    <a:pt x="13763" y="4065"/>
                  </a:cubicBezTo>
                  <a:cubicBezTo>
                    <a:pt x="13518" y="4212"/>
                    <a:pt x="13200" y="4286"/>
                    <a:pt x="12882" y="4286"/>
                  </a:cubicBezTo>
                  <a:cubicBezTo>
                    <a:pt x="12563" y="4286"/>
                    <a:pt x="12245" y="4212"/>
                    <a:pt x="12000" y="4065"/>
                  </a:cubicBezTo>
                  <a:cubicBezTo>
                    <a:pt x="11535" y="3796"/>
                    <a:pt x="11510" y="3331"/>
                    <a:pt x="12000" y="3061"/>
                  </a:cubicBezTo>
                  <a:cubicBezTo>
                    <a:pt x="12245" y="2914"/>
                    <a:pt x="12563" y="2841"/>
                    <a:pt x="12882" y="2841"/>
                  </a:cubicBezTo>
                  <a:close/>
                  <a:moveTo>
                    <a:pt x="3258" y="0"/>
                  </a:moveTo>
                  <a:lnTo>
                    <a:pt x="858" y="1396"/>
                  </a:lnTo>
                  <a:cubicBezTo>
                    <a:pt x="1" y="1910"/>
                    <a:pt x="1" y="2718"/>
                    <a:pt x="858" y="3208"/>
                  </a:cubicBezTo>
                  <a:lnTo>
                    <a:pt x="13543" y="10530"/>
                  </a:lnTo>
                  <a:cubicBezTo>
                    <a:pt x="13971" y="10775"/>
                    <a:pt x="14535" y="10897"/>
                    <a:pt x="15098" y="10897"/>
                  </a:cubicBezTo>
                  <a:cubicBezTo>
                    <a:pt x="15661" y="10897"/>
                    <a:pt x="16224" y="10775"/>
                    <a:pt x="16653" y="10530"/>
                  </a:cubicBezTo>
                  <a:lnTo>
                    <a:pt x="19053" y="9134"/>
                  </a:lnTo>
                  <a:lnTo>
                    <a:pt x="15330" y="6979"/>
                  </a:lnTo>
                  <a:lnTo>
                    <a:pt x="16310" y="6392"/>
                  </a:lnTo>
                  <a:cubicBezTo>
                    <a:pt x="17951" y="5437"/>
                    <a:pt x="17951" y="3894"/>
                    <a:pt x="16285" y="2963"/>
                  </a:cubicBezTo>
                  <a:lnTo>
                    <a:pt x="13935" y="1592"/>
                  </a:lnTo>
                  <a:cubicBezTo>
                    <a:pt x="13102" y="1114"/>
                    <a:pt x="12025" y="876"/>
                    <a:pt x="10950" y="876"/>
                  </a:cubicBezTo>
                  <a:cubicBezTo>
                    <a:pt x="9876" y="876"/>
                    <a:pt x="8804" y="1114"/>
                    <a:pt x="7984" y="1592"/>
                  </a:cubicBezTo>
                  <a:lnTo>
                    <a:pt x="6980" y="2155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rgbClr val="F9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81"/>
            <p:cNvSpPr/>
            <p:nvPr/>
          </p:nvSpPr>
          <p:spPr>
            <a:xfrm>
              <a:off x="4926950" y="4063200"/>
              <a:ext cx="986275" cy="511825"/>
            </a:xfrm>
            <a:custGeom>
              <a:avLst/>
              <a:gdLst/>
              <a:ahLst/>
              <a:cxnLst/>
              <a:rect l="l" t="t" r="r" b="b"/>
              <a:pathLst>
                <a:path w="39451" h="20473" extrusionOk="0">
                  <a:moveTo>
                    <a:pt x="25468" y="98"/>
                  </a:moveTo>
                  <a:lnTo>
                    <a:pt x="24709" y="539"/>
                  </a:lnTo>
                  <a:lnTo>
                    <a:pt x="38520" y="8522"/>
                  </a:lnTo>
                  <a:lnTo>
                    <a:pt x="39279" y="8081"/>
                  </a:lnTo>
                  <a:lnTo>
                    <a:pt x="25468" y="98"/>
                  </a:lnTo>
                  <a:close/>
                  <a:moveTo>
                    <a:pt x="17093" y="0"/>
                  </a:moveTo>
                  <a:lnTo>
                    <a:pt x="16358" y="441"/>
                  </a:lnTo>
                  <a:lnTo>
                    <a:pt x="38691" y="13346"/>
                  </a:lnTo>
                  <a:lnTo>
                    <a:pt x="39450" y="12905"/>
                  </a:lnTo>
                  <a:lnTo>
                    <a:pt x="17093" y="0"/>
                  </a:lnTo>
                  <a:close/>
                  <a:moveTo>
                    <a:pt x="13003" y="2400"/>
                  </a:moveTo>
                  <a:lnTo>
                    <a:pt x="12269" y="2816"/>
                  </a:lnTo>
                  <a:lnTo>
                    <a:pt x="34602" y="15722"/>
                  </a:lnTo>
                  <a:lnTo>
                    <a:pt x="35361" y="15281"/>
                  </a:lnTo>
                  <a:lnTo>
                    <a:pt x="13003" y="2400"/>
                  </a:lnTo>
                  <a:close/>
                  <a:moveTo>
                    <a:pt x="8914" y="4775"/>
                  </a:moveTo>
                  <a:lnTo>
                    <a:pt x="8179" y="5192"/>
                  </a:lnTo>
                  <a:lnTo>
                    <a:pt x="30512" y="18097"/>
                  </a:lnTo>
                  <a:lnTo>
                    <a:pt x="31271" y="17681"/>
                  </a:lnTo>
                  <a:lnTo>
                    <a:pt x="8914" y="4775"/>
                  </a:lnTo>
                  <a:close/>
                  <a:moveTo>
                    <a:pt x="735" y="9526"/>
                  </a:moveTo>
                  <a:lnTo>
                    <a:pt x="0" y="9967"/>
                  </a:lnTo>
                  <a:lnTo>
                    <a:pt x="14277" y="18219"/>
                  </a:lnTo>
                  <a:lnTo>
                    <a:pt x="15036" y="17779"/>
                  </a:lnTo>
                  <a:lnTo>
                    <a:pt x="735" y="9526"/>
                  </a:lnTo>
                  <a:close/>
                  <a:moveTo>
                    <a:pt x="4824" y="7151"/>
                  </a:moveTo>
                  <a:lnTo>
                    <a:pt x="4090" y="7592"/>
                  </a:lnTo>
                  <a:lnTo>
                    <a:pt x="26423" y="20472"/>
                  </a:lnTo>
                  <a:lnTo>
                    <a:pt x="27182" y="20056"/>
                  </a:lnTo>
                  <a:lnTo>
                    <a:pt x="4824" y="715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81"/>
            <p:cNvSpPr/>
            <p:nvPr/>
          </p:nvSpPr>
          <p:spPr>
            <a:xfrm>
              <a:off x="5463850" y="2875700"/>
              <a:ext cx="115125" cy="107125"/>
            </a:xfrm>
            <a:custGeom>
              <a:avLst/>
              <a:gdLst/>
              <a:ahLst/>
              <a:cxnLst/>
              <a:rect l="l" t="t" r="r" b="b"/>
              <a:pathLst>
                <a:path w="4605" h="4285" extrusionOk="0">
                  <a:moveTo>
                    <a:pt x="752" y="0"/>
                  </a:moveTo>
                  <a:cubicBezTo>
                    <a:pt x="683" y="0"/>
                    <a:pt x="625" y="12"/>
                    <a:pt x="588" y="43"/>
                  </a:cubicBezTo>
                  <a:cubicBezTo>
                    <a:pt x="539" y="67"/>
                    <a:pt x="514" y="116"/>
                    <a:pt x="490" y="165"/>
                  </a:cubicBezTo>
                  <a:cubicBezTo>
                    <a:pt x="417" y="337"/>
                    <a:pt x="368" y="484"/>
                    <a:pt x="319" y="655"/>
                  </a:cubicBezTo>
                  <a:cubicBezTo>
                    <a:pt x="245" y="949"/>
                    <a:pt x="196" y="1267"/>
                    <a:pt x="123" y="1610"/>
                  </a:cubicBezTo>
                  <a:cubicBezTo>
                    <a:pt x="49" y="1953"/>
                    <a:pt x="0" y="2345"/>
                    <a:pt x="196" y="2639"/>
                  </a:cubicBezTo>
                  <a:cubicBezTo>
                    <a:pt x="466" y="3030"/>
                    <a:pt x="1053" y="3104"/>
                    <a:pt x="1421" y="3373"/>
                  </a:cubicBezTo>
                  <a:cubicBezTo>
                    <a:pt x="1886" y="3741"/>
                    <a:pt x="2327" y="4279"/>
                    <a:pt x="2963" y="4279"/>
                  </a:cubicBezTo>
                  <a:cubicBezTo>
                    <a:pt x="3034" y="4283"/>
                    <a:pt x="3104" y="4285"/>
                    <a:pt x="3172" y="4285"/>
                  </a:cubicBezTo>
                  <a:cubicBezTo>
                    <a:pt x="4001" y="4285"/>
                    <a:pt x="4605" y="4007"/>
                    <a:pt x="4016" y="3373"/>
                  </a:cubicBezTo>
                  <a:cubicBezTo>
                    <a:pt x="3551" y="2859"/>
                    <a:pt x="3159" y="2296"/>
                    <a:pt x="2767" y="1757"/>
                  </a:cubicBezTo>
                  <a:cubicBezTo>
                    <a:pt x="2376" y="1194"/>
                    <a:pt x="2033" y="459"/>
                    <a:pt x="1372" y="165"/>
                  </a:cubicBezTo>
                  <a:cubicBezTo>
                    <a:pt x="1261" y="110"/>
                    <a:pt x="958" y="0"/>
                    <a:pt x="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1"/>
            <p:cNvSpPr/>
            <p:nvPr/>
          </p:nvSpPr>
          <p:spPr>
            <a:xfrm>
              <a:off x="5356100" y="2957100"/>
              <a:ext cx="118275" cy="109600"/>
            </a:xfrm>
            <a:custGeom>
              <a:avLst/>
              <a:gdLst/>
              <a:ahLst/>
              <a:cxnLst/>
              <a:rect l="l" t="t" r="r" b="b"/>
              <a:pathLst>
                <a:path w="4731" h="4384" extrusionOk="0">
                  <a:moveTo>
                    <a:pt x="777" y="1"/>
                  </a:moveTo>
                  <a:cubicBezTo>
                    <a:pt x="707" y="1"/>
                    <a:pt x="649" y="13"/>
                    <a:pt x="613" y="44"/>
                  </a:cubicBezTo>
                  <a:cubicBezTo>
                    <a:pt x="564" y="68"/>
                    <a:pt x="539" y="117"/>
                    <a:pt x="515" y="166"/>
                  </a:cubicBezTo>
                  <a:cubicBezTo>
                    <a:pt x="441" y="338"/>
                    <a:pt x="392" y="485"/>
                    <a:pt x="343" y="656"/>
                  </a:cubicBezTo>
                  <a:cubicBezTo>
                    <a:pt x="245" y="974"/>
                    <a:pt x="196" y="1293"/>
                    <a:pt x="123" y="1635"/>
                  </a:cubicBezTo>
                  <a:cubicBezTo>
                    <a:pt x="49" y="2003"/>
                    <a:pt x="0" y="2395"/>
                    <a:pt x="221" y="2713"/>
                  </a:cubicBezTo>
                  <a:cubicBezTo>
                    <a:pt x="490" y="3105"/>
                    <a:pt x="1078" y="3154"/>
                    <a:pt x="1470" y="3472"/>
                  </a:cubicBezTo>
                  <a:cubicBezTo>
                    <a:pt x="1935" y="3839"/>
                    <a:pt x="2376" y="4378"/>
                    <a:pt x="3037" y="4378"/>
                  </a:cubicBezTo>
                  <a:cubicBezTo>
                    <a:pt x="3106" y="4382"/>
                    <a:pt x="3175" y="4383"/>
                    <a:pt x="3242" y="4383"/>
                  </a:cubicBezTo>
                  <a:cubicBezTo>
                    <a:pt x="4117" y="4383"/>
                    <a:pt x="4730" y="4085"/>
                    <a:pt x="4139" y="3448"/>
                  </a:cubicBezTo>
                  <a:cubicBezTo>
                    <a:pt x="3649" y="2933"/>
                    <a:pt x="3257" y="2346"/>
                    <a:pt x="2841" y="1782"/>
                  </a:cubicBezTo>
                  <a:cubicBezTo>
                    <a:pt x="2449" y="1219"/>
                    <a:pt x="2082" y="460"/>
                    <a:pt x="1421" y="166"/>
                  </a:cubicBezTo>
                  <a:cubicBezTo>
                    <a:pt x="1292" y="111"/>
                    <a:pt x="984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81"/>
            <p:cNvSpPr/>
            <p:nvPr/>
          </p:nvSpPr>
          <p:spPr>
            <a:xfrm>
              <a:off x="5176100" y="2661875"/>
              <a:ext cx="246150" cy="324225"/>
            </a:xfrm>
            <a:custGeom>
              <a:avLst/>
              <a:gdLst/>
              <a:ahLst/>
              <a:cxnLst/>
              <a:rect l="l" t="t" r="r" b="b"/>
              <a:pathLst>
                <a:path w="9846" h="12969" extrusionOk="0">
                  <a:moveTo>
                    <a:pt x="1397" y="1"/>
                  </a:moveTo>
                  <a:lnTo>
                    <a:pt x="1397" y="1"/>
                  </a:lnTo>
                  <a:cubicBezTo>
                    <a:pt x="1" y="3894"/>
                    <a:pt x="1519" y="4433"/>
                    <a:pt x="6319" y="6661"/>
                  </a:cubicBezTo>
                  <a:cubicBezTo>
                    <a:pt x="6319" y="6661"/>
                    <a:pt x="6539" y="8424"/>
                    <a:pt x="7372" y="12685"/>
                  </a:cubicBezTo>
                  <a:cubicBezTo>
                    <a:pt x="7372" y="12685"/>
                    <a:pt x="7742" y="12968"/>
                    <a:pt x="8431" y="12968"/>
                  </a:cubicBezTo>
                  <a:cubicBezTo>
                    <a:pt x="8776" y="12968"/>
                    <a:pt x="9200" y="12898"/>
                    <a:pt x="9698" y="12685"/>
                  </a:cubicBezTo>
                  <a:cubicBezTo>
                    <a:pt x="9698" y="12685"/>
                    <a:pt x="9845" y="6221"/>
                    <a:pt x="8866" y="4629"/>
                  </a:cubicBezTo>
                  <a:cubicBezTo>
                    <a:pt x="7886" y="3013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81"/>
            <p:cNvSpPr/>
            <p:nvPr/>
          </p:nvSpPr>
          <p:spPr>
            <a:xfrm>
              <a:off x="5219150" y="2647000"/>
              <a:ext cx="311450" cy="250675"/>
            </a:xfrm>
            <a:custGeom>
              <a:avLst/>
              <a:gdLst/>
              <a:ahLst/>
              <a:cxnLst/>
              <a:rect l="l" t="t" r="r" b="b"/>
              <a:pathLst>
                <a:path w="12458" h="10027" extrusionOk="0">
                  <a:moveTo>
                    <a:pt x="3513" y="1"/>
                  </a:moveTo>
                  <a:cubicBezTo>
                    <a:pt x="2689" y="1"/>
                    <a:pt x="1" y="1982"/>
                    <a:pt x="2319" y="3118"/>
                  </a:cubicBezTo>
                  <a:cubicBezTo>
                    <a:pt x="3838" y="3853"/>
                    <a:pt x="8980" y="5003"/>
                    <a:pt x="8980" y="5003"/>
                  </a:cubicBezTo>
                  <a:cubicBezTo>
                    <a:pt x="8980" y="5003"/>
                    <a:pt x="9470" y="6522"/>
                    <a:pt x="9886" y="9754"/>
                  </a:cubicBezTo>
                  <a:cubicBezTo>
                    <a:pt x="9886" y="9754"/>
                    <a:pt x="10322" y="10026"/>
                    <a:pt x="10946" y="10026"/>
                  </a:cubicBezTo>
                  <a:cubicBezTo>
                    <a:pt x="11258" y="10026"/>
                    <a:pt x="11617" y="9958"/>
                    <a:pt x="11992" y="9754"/>
                  </a:cubicBezTo>
                  <a:cubicBezTo>
                    <a:pt x="11992" y="9754"/>
                    <a:pt x="12457" y="3216"/>
                    <a:pt x="10939" y="2261"/>
                  </a:cubicBezTo>
                  <a:cubicBezTo>
                    <a:pt x="9421" y="1281"/>
                    <a:pt x="3593" y="8"/>
                    <a:pt x="3593" y="8"/>
                  </a:cubicBezTo>
                  <a:cubicBezTo>
                    <a:pt x="3569" y="3"/>
                    <a:pt x="3542" y="1"/>
                    <a:pt x="3513" y="1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1"/>
            <p:cNvSpPr/>
            <p:nvPr/>
          </p:nvSpPr>
          <p:spPr>
            <a:xfrm>
              <a:off x="5284475" y="2386400"/>
              <a:ext cx="151850" cy="313450"/>
            </a:xfrm>
            <a:custGeom>
              <a:avLst/>
              <a:gdLst/>
              <a:ahLst/>
              <a:cxnLst/>
              <a:rect l="l" t="t" r="r" b="b"/>
              <a:pathLst>
                <a:path w="6074" h="12538" extrusionOk="0">
                  <a:moveTo>
                    <a:pt x="2180" y="906"/>
                  </a:moveTo>
                  <a:cubicBezTo>
                    <a:pt x="2914" y="1249"/>
                    <a:pt x="2865" y="6391"/>
                    <a:pt x="2890" y="7004"/>
                  </a:cubicBezTo>
                  <a:cubicBezTo>
                    <a:pt x="2939" y="7616"/>
                    <a:pt x="6073" y="11534"/>
                    <a:pt x="6073" y="11534"/>
                  </a:cubicBezTo>
                  <a:cubicBezTo>
                    <a:pt x="5657" y="12391"/>
                    <a:pt x="4506" y="12538"/>
                    <a:pt x="4506" y="12538"/>
                  </a:cubicBezTo>
                  <a:cubicBezTo>
                    <a:pt x="4335" y="12317"/>
                    <a:pt x="1861" y="9795"/>
                    <a:pt x="931" y="7983"/>
                  </a:cubicBezTo>
                  <a:cubicBezTo>
                    <a:pt x="0" y="6196"/>
                    <a:pt x="294" y="0"/>
                    <a:pt x="2180" y="9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81"/>
            <p:cNvSpPr/>
            <p:nvPr/>
          </p:nvSpPr>
          <p:spPr>
            <a:xfrm>
              <a:off x="5166325" y="2399250"/>
              <a:ext cx="205725" cy="317150"/>
            </a:xfrm>
            <a:custGeom>
              <a:avLst/>
              <a:gdLst/>
              <a:ahLst/>
              <a:cxnLst/>
              <a:rect l="l" t="t" r="r" b="b"/>
              <a:pathLst>
                <a:path w="8229" h="12686" extrusionOk="0">
                  <a:moveTo>
                    <a:pt x="6293" y="74"/>
                  </a:moveTo>
                  <a:cubicBezTo>
                    <a:pt x="4824" y="0"/>
                    <a:pt x="2253" y="735"/>
                    <a:pt x="1127" y="2155"/>
                  </a:cubicBezTo>
                  <a:cubicBezTo>
                    <a:pt x="0" y="3576"/>
                    <a:pt x="710" y="5339"/>
                    <a:pt x="1078" y="6857"/>
                  </a:cubicBezTo>
                  <a:cubicBezTo>
                    <a:pt x="1469" y="8375"/>
                    <a:pt x="980" y="11142"/>
                    <a:pt x="980" y="11510"/>
                  </a:cubicBezTo>
                  <a:cubicBezTo>
                    <a:pt x="2718" y="12685"/>
                    <a:pt x="5779" y="11608"/>
                    <a:pt x="6245" y="9893"/>
                  </a:cubicBezTo>
                  <a:cubicBezTo>
                    <a:pt x="6465" y="8032"/>
                    <a:pt x="6098" y="8326"/>
                    <a:pt x="6073" y="7249"/>
                  </a:cubicBezTo>
                  <a:cubicBezTo>
                    <a:pt x="6147" y="4898"/>
                    <a:pt x="8228" y="784"/>
                    <a:pt x="629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81"/>
            <p:cNvSpPr/>
            <p:nvPr/>
          </p:nvSpPr>
          <p:spPr>
            <a:xfrm>
              <a:off x="5288150" y="2400475"/>
              <a:ext cx="66125" cy="319575"/>
            </a:xfrm>
            <a:custGeom>
              <a:avLst/>
              <a:gdLst/>
              <a:ahLst/>
              <a:cxnLst/>
              <a:rect l="l" t="t" r="r" b="b"/>
              <a:pathLst>
                <a:path w="2645" h="12783" extrusionOk="0">
                  <a:moveTo>
                    <a:pt x="123" y="368"/>
                  </a:moveTo>
                  <a:cubicBezTo>
                    <a:pt x="906" y="3673"/>
                    <a:pt x="343" y="6588"/>
                    <a:pt x="172" y="7983"/>
                  </a:cubicBezTo>
                  <a:cubicBezTo>
                    <a:pt x="25" y="9379"/>
                    <a:pt x="833" y="12783"/>
                    <a:pt x="833" y="12783"/>
                  </a:cubicBezTo>
                  <a:cubicBezTo>
                    <a:pt x="1959" y="12220"/>
                    <a:pt x="2131" y="11216"/>
                    <a:pt x="2082" y="10726"/>
                  </a:cubicBezTo>
                  <a:cubicBezTo>
                    <a:pt x="1739" y="7445"/>
                    <a:pt x="1714" y="6832"/>
                    <a:pt x="1714" y="6710"/>
                  </a:cubicBezTo>
                  <a:cubicBezTo>
                    <a:pt x="1935" y="4947"/>
                    <a:pt x="2645" y="3600"/>
                    <a:pt x="2571" y="1910"/>
                  </a:cubicBezTo>
                  <a:cubicBezTo>
                    <a:pt x="2522" y="221"/>
                    <a:pt x="1420" y="25"/>
                    <a:pt x="142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81"/>
            <p:cNvSpPr/>
            <p:nvPr/>
          </p:nvSpPr>
          <p:spPr>
            <a:xfrm>
              <a:off x="5234275" y="2375375"/>
              <a:ext cx="61850" cy="91225"/>
            </a:xfrm>
            <a:custGeom>
              <a:avLst/>
              <a:gdLst/>
              <a:ahLst/>
              <a:cxnLst/>
              <a:rect l="l" t="t" r="r" b="b"/>
              <a:pathLst>
                <a:path w="2474" h="3649" extrusionOk="0">
                  <a:moveTo>
                    <a:pt x="270" y="0"/>
                  </a:moveTo>
                  <a:cubicBezTo>
                    <a:pt x="270" y="0"/>
                    <a:pt x="392" y="1372"/>
                    <a:pt x="25" y="1886"/>
                  </a:cubicBezTo>
                  <a:cubicBezTo>
                    <a:pt x="0" y="2229"/>
                    <a:pt x="955" y="3649"/>
                    <a:pt x="1935" y="3404"/>
                  </a:cubicBezTo>
                  <a:cubicBezTo>
                    <a:pt x="2474" y="3257"/>
                    <a:pt x="2425" y="2621"/>
                    <a:pt x="2425" y="2621"/>
                  </a:cubicBezTo>
                  <a:cubicBezTo>
                    <a:pt x="2376" y="2106"/>
                    <a:pt x="2425" y="906"/>
                    <a:pt x="2425" y="906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81"/>
            <p:cNvSpPr/>
            <p:nvPr/>
          </p:nvSpPr>
          <p:spPr>
            <a:xfrm>
              <a:off x="5148550" y="2417000"/>
              <a:ext cx="113300" cy="336125"/>
            </a:xfrm>
            <a:custGeom>
              <a:avLst/>
              <a:gdLst/>
              <a:ahLst/>
              <a:cxnLst/>
              <a:rect l="l" t="t" r="r" b="b"/>
              <a:pathLst>
                <a:path w="4532" h="13445" extrusionOk="0">
                  <a:moveTo>
                    <a:pt x="3405" y="0"/>
                  </a:moveTo>
                  <a:cubicBezTo>
                    <a:pt x="4531" y="2400"/>
                    <a:pt x="4115" y="3894"/>
                    <a:pt x="4041" y="5878"/>
                  </a:cubicBezTo>
                  <a:cubicBezTo>
                    <a:pt x="3992" y="7861"/>
                    <a:pt x="2964" y="13444"/>
                    <a:pt x="2964" y="13444"/>
                  </a:cubicBezTo>
                  <a:cubicBezTo>
                    <a:pt x="1005" y="12955"/>
                    <a:pt x="393" y="12514"/>
                    <a:pt x="1" y="11828"/>
                  </a:cubicBezTo>
                  <a:cubicBezTo>
                    <a:pt x="858" y="7959"/>
                    <a:pt x="760" y="3037"/>
                    <a:pt x="1005" y="1445"/>
                  </a:cubicBezTo>
                  <a:cubicBezTo>
                    <a:pt x="1201" y="196"/>
                    <a:pt x="3405" y="0"/>
                    <a:pt x="3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81"/>
            <p:cNvSpPr/>
            <p:nvPr/>
          </p:nvSpPr>
          <p:spPr>
            <a:xfrm>
              <a:off x="5160800" y="2448825"/>
              <a:ext cx="78400" cy="270000"/>
            </a:xfrm>
            <a:custGeom>
              <a:avLst/>
              <a:gdLst/>
              <a:ahLst/>
              <a:cxnLst/>
              <a:rect l="l" t="t" r="r" b="b"/>
              <a:pathLst>
                <a:path w="3136" h="10800" extrusionOk="0">
                  <a:moveTo>
                    <a:pt x="2719" y="10800"/>
                  </a:moveTo>
                  <a:cubicBezTo>
                    <a:pt x="2841" y="10090"/>
                    <a:pt x="2988" y="9208"/>
                    <a:pt x="3135" y="8302"/>
                  </a:cubicBezTo>
                  <a:cubicBezTo>
                    <a:pt x="2498" y="7494"/>
                    <a:pt x="1935" y="6686"/>
                    <a:pt x="1911" y="6417"/>
                  </a:cubicBezTo>
                  <a:cubicBezTo>
                    <a:pt x="1862" y="5804"/>
                    <a:pt x="2621" y="638"/>
                    <a:pt x="1886" y="295"/>
                  </a:cubicBezTo>
                  <a:cubicBezTo>
                    <a:pt x="1299" y="1"/>
                    <a:pt x="809" y="417"/>
                    <a:pt x="417" y="1176"/>
                  </a:cubicBezTo>
                  <a:cubicBezTo>
                    <a:pt x="319" y="2670"/>
                    <a:pt x="270" y="5094"/>
                    <a:pt x="1" y="7543"/>
                  </a:cubicBezTo>
                  <a:cubicBezTo>
                    <a:pt x="711" y="8865"/>
                    <a:pt x="2033" y="10139"/>
                    <a:pt x="2719" y="1080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81"/>
            <p:cNvSpPr/>
            <p:nvPr/>
          </p:nvSpPr>
          <p:spPr>
            <a:xfrm>
              <a:off x="5233650" y="2409050"/>
              <a:ext cx="49000" cy="69200"/>
            </a:xfrm>
            <a:custGeom>
              <a:avLst/>
              <a:gdLst/>
              <a:ahLst/>
              <a:cxnLst/>
              <a:rect l="l" t="t" r="r" b="b"/>
              <a:pathLst>
                <a:path w="1960" h="2768" extrusionOk="0">
                  <a:moveTo>
                    <a:pt x="246" y="0"/>
                  </a:moveTo>
                  <a:cubicBezTo>
                    <a:pt x="246" y="49"/>
                    <a:pt x="1" y="318"/>
                    <a:pt x="1" y="318"/>
                  </a:cubicBezTo>
                  <a:cubicBezTo>
                    <a:pt x="1" y="318"/>
                    <a:pt x="491" y="1396"/>
                    <a:pt x="662" y="1886"/>
                  </a:cubicBezTo>
                  <a:cubicBezTo>
                    <a:pt x="833" y="2351"/>
                    <a:pt x="1299" y="2767"/>
                    <a:pt x="1299" y="2767"/>
                  </a:cubicBezTo>
                  <a:lnTo>
                    <a:pt x="1960" y="2057"/>
                  </a:lnTo>
                  <a:cubicBezTo>
                    <a:pt x="1078" y="1592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E8F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81"/>
            <p:cNvSpPr/>
            <p:nvPr/>
          </p:nvSpPr>
          <p:spPr>
            <a:xfrm>
              <a:off x="5282625" y="2415775"/>
              <a:ext cx="22675" cy="56950"/>
            </a:xfrm>
            <a:custGeom>
              <a:avLst/>
              <a:gdLst/>
              <a:ahLst/>
              <a:cxnLst/>
              <a:rect l="l" t="t" r="r" b="b"/>
              <a:pathLst>
                <a:path w="907" h="2278" extrusionOk="0">
                  <a:moveTo>
                    <a:pt x="417" y="74"/>
                  </a:moveTo>
                  <a:cubicBezTo>
                    <a:pt x="344" y="1"/>
                    <a:pt x="197" y="1445"/>
                    <a:pt x="1" y="1788"/>
                  </a:cubicBezTo>
                  <a:cubicBezTo>
                    <a:pt x="393" y="2180"/>
                    <a:pt x="637" y="2278"/>
                    <a:pt x="637" y="2278"/>
                  </a:cubicBezTo>
                  <a:cubicBezTo>
                    <a:pt x="637" y="2278"/>
                    <a:pt x="907" y="686"/>
                    <a:pt x="417" y="74"/>
                  </a:cubicBezTo>
                  <a:close/>
                </a:path>
              </a:pathLst>
            </a:custGeom>
            <a:solidFill>
              <a:srgbClr val="E8F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81"/>
            <p:cNvSpPr/>
            <p:nvPr/>
          </p:nvSpPr>
          <p:spPr>
            <a:xfrm>
              <a:off x="5235500" y="2279875"/>
              <a:ext cx="102875" cy="152450"/>
            </a:xfrm>
            <a:custGeom>
              <a:avLst/>
              <a:gdLst/>
              <a:ahLst/>
              <a:cxnLst/>
              <a:rect l="l" t="t" r="r" b="b"/>
              <a:pathLst>
                <a:path w="4115" h="6098" extrusionOk="0">
                  <a:moveTo>
                    <a:pt x="4114" y="2082"/>
                  </a:moveTo>
                  <a:cubicBezTo>
                    <a:pt x="4114" y="2082"/>
                    <a:pt x="4041" y="2963"/>
                    <a:pt x="3918" y="3624"/>
                  </a:cubicBezTo>
                  <a:cubicBezTo>
                    <a:pt x="3698" y="4677"/>
                    <a:pt x="3331" y="5534"/>
                    <a:pt x="2645" y="5804"/>
                  </a:cubicBezTo>
                  <a:cubicBezTo>
                    <a:pt x="1984" y="6098"/>
                    <a:pt x="980" y="5583"/>
                    <a:pt x="539" y="4996"/>
                  </a:cubicBezTo>
                  <a:cubicBezTo>
                    <a:pt x="98" y="4408"/>
                    <a:pt x="0" y="3257"/>
                    <a:pt x="221" y="2204"/>
                  </a:cubicBezTo>
                  <a:cubicBezTo>
                    <a:pt x="441" y="1176"/>
                    <a:pt x="1151" y="0"/>
                    <a:pt x="2620" y="392"/>
                  </a:cubicBezTo>
                  <a:cubicBezTo>
                    <a:pt x="4114" y="808"/>
                    <a:pt x="4114" y="2082"/>
                    <a:pt x="4114" y="20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81"/>
            <p:cNvSpPr/>
            <p:nvPr/>
          </p:nvSpPr>
          <p:spPr>
            <a:xfrm>
              <a:off x="5229975" y="2287825"/>
              <a:ext cx="110825" cy="114500"/>
            </a:xfrm>
            <a:custGeom>
              <a:avLst/>
              <a:gdLst/>
              <a:ahLst/>
              <a:cxnLst/>
              <a:rect l="l" t="t" r="r" b="b"/>
              <a:pathLst>
                <a:path w="4433" h="4580" extrusionOk="0">
                  <a:moveTo>
                    <a:pt x="1392" y="1"/>
                  </a:moveTo>
                  <a:cubicBezTo>
                    <a:pt x="1316" y="1"/>
                    <a:pt x="242" y="23"/>
                    <a:pt x="148" y="1298"/>
                  </a:cubicBezTo>
                  <a:cubicBezTo>
                    <a:pt x="50" y="2621"/>
                    <a:pt x="1" y="3772"/>
                    <a:pt x="760" y="4580"/>
                  </a:cubicBezTo>
                  <a:cubicBezTo>
                    <a:pt x="882" y="4286"/>
                    <a:pt x="1078" y="3404"/>
                    <a:pt x="1274" y="3355"/>
                  </a:cubicBezTo>
                  <a:cubicBezTo>
                    <a:pt x="1495" y="3306"/>
                    <a:pt x="1666" y="3062"/>
                    <a:pt x="1813" y="2523"/>
                  </a:cubicBezTo>
                  <a:cubicBezTo>
                    <a:pt x="2094" y="2638"/>
                    <a:pt x="2800" y="2759"/>
                    <a:pt x="3405" y="2759"/>
                  </a:cubicBezTo>
                  <a:cubicBezTo>
                    <a:pt x="3961" y="2759"/>
                    <a:pt x="4432" y="2656"/>
                    <a:pt x="4409" y="2351"/>
                  </a:cubicBezTo>
                  <a:cubicBezTo>
                    <a:pt x="4286" y="564"/>
                    <a:pt x="2180" y="99"/>
                    <a:pt x="1397" y="1"/>
                  </a:cubicBezTo>
                  <a:cubicBezTo>
                    <a:pt x="1397" y="1"/>
                    <a:pt x="1395" y="1"/>
                    <a:pt x="1392" y="1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81"/>
            <p:cNvSpPr/>
            <p:nvPr/>
          </p:nvSpPr>
          <p:spPr>
            <a:xfrm>
              <a:off x="5248950" y="2285000"/>
              <a:ext cx="112625" cy="65300"/>
            </a:xfrm>
            <a:custGeom>
              <a:avLst/>
              <a:gdLst/>
              <a:ahLst/>
              <a:cxnLst/>
              <a:rect l="l" t="t" r="r" b="b"/>
              <a:pathLst>
                <a:path w="4505" h="2612" extrusionOk="0">
                  <a:moveTo>
                    <a:pt x="1695" y="0"/>
                  </a:moveTo>
                  <a:cubicBezTo>
                    <a:pt x="968" y="0"/>
                    <a:pt x="281" y="312"/>
                    <a:pt x="1" y="799"/>
                  </a:cubicBezTo>
                  <a:lnTo>
                    <a:pt x="3356" y="2611"/>
                  </a:lnTo>
                  <a:cubicBezTo>
                    <a:pt x="3356" y="2611"/>
                    <a:pt x="3357" y="2611"/>
                    <a:pt x="3359" y="2611"/>
                  </a:cubicBezTo>
                  <a:cubicBezTo>
                    <a:pt x="3426" y="2611"/>
                    <a:pt x="4504" y="2588"/>
                    <a:pt x="3650" y="1093"/>
                  </a:cubicBezTo>
                  <a:cubicBezTo>
                    <a:pt x="3207" y="318"/>
                    <a:pt x="2430" y="0"/>
                    <a:pt x="1695" y="0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81"/>
            <p:cNvSpPr/>
            <p:nvPr/>
          </p:nvSpPr>
          <p:spPr>
            <a:xfrm>
              <a:off x="5246525" y="2353300"/>
              <a:ext cx="20350" cy="28575"/>
            </a:xfrm>
            <a:custGeom>
              <a:avLst/>
              <a:gdLst/>
              <a:ahLst/>
              <a:cxnLst/>
              <a:rect l="l" t="t" r="r" b="b"/>
              <a:pathLst>
                <a:path w="814" h="1143" extrusionOk="0">
                  <a:moveTo>
                    <a:pt x="589" y="0"/>
                  </a:moveTo>
                  <a:cubicBezTo>
                    <a:pt x="541" y="0"/>
                    <a:pt x="484" y="17"/>
                    <a:pt x="416" y="51"/>
                  </a:cubicBezTo>
                  <a:cubicBezTo>
                    <a:pt x="73" y="198"/>
                    <a:pt x="0" y="1006"/>
                    <a:pt x="416" y="1128"/>
                  </a:cubicBezTo>
                  <a:cubicBezTo>
                    <a:pt x="458" y="1138"/>
                    <a:pt x="494" y="1142"/>
                    <a:pt x="526" y="1142"/>
                  </a:cubicBezTo>
                  <a:cubicBezTo>
                    <a:pt x="814" y="1142"/>
                    <a:pt x="735" y="785"/>
                    <a:pt x="735" y="785"/>
                  </a:cubicBezTo>
                  <a:cubicBezTo>
                    <a:pt x="813" y="275"/>
                    <a:pt x="781" y="0"/>
                    <a:pt x="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81"/>
            <p:cNvSpPr/>
            <p:nvPr/>
          </p:nvSpPr>
          <p:spPr>
            <a:xfrm>
              <a:off x="5210400" y="2644725"/>
              <a:ext cx="263275" cy="152475"/>
            </a:xfrm>
            <a:custGeom>
              <a:avLst/>
              <a:gdLst/>
              <a:ahLst/>
              <a:cxnLst/>
              <a:rect l="l" t="t" r="r" b="b"/>
              <a:pathLst>
                <a:path w="10531" h="6099" extrusionOk="0">
                  <a:moveTo>
                    <a:pt x="10310" y="2107"/>
                  </a:moveTo>
                  <a:lnTo>
                    <a:pt x="6661" y="1"/>
                  </a:lnTo>
                  <a:lnTo>
                    <a:pt x="490" y="3576"/>
                  </a:lnTo>
                  <a:lnTo>
                    <a:pt x="0" y="3625"/>
                  </a:lnTo>
                  <a:lnTo>
                    <a:pt x="0" y="3772"/>
                  </a:lnTo>
                  <a:cubicBezTo>
                    <a:pt x="0" y="3821"/>
                    <a:pt x="25" y="3846"/>
                    <a:pt x="74" y="3870"/>
                  </a:cubicBezTo>
                  <a:lnTo>
                    <a:pt x="3796" y="6025"/>
                  </a:lnTo>
                  <a:cubicBezTo>
                    <a:pt x="3918" y="6098"/>
                    <a:pt x="4114" y="6098"/>
                    <a:pt x="4237" y="6000"/>
                  </a:cubicBezTo>
                  <a:lnTo>
                    <a:pt x="10408" y="2450"/>
                  </a:lnTo>
                  <a:cubicBezTo>
                    <a:pt x="10506" y="2401"/>
                    <a:pt x="10530" y="2327"/>
                    <a:pt x="10530" y="2278"/>
                  </a:cubicBezTo>
                  <a:lnTo>
                    <a:pt x="10530" y="2082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81"/>
            <p:cNvSpPr/>
            <p:nvPr/>
          </p:nvSpPr>
          <p:spPr>
            <a:xfrm>
              <a:off x="5210400" y="2639850"/>
              <a:ext cx="263875" cy="152450"/>
            </a:xfrm>
            <a:custGeom>
              <a:avLst/>
              <a:gdLst/>
              <a:ahLst/>
              <a:cxnLst/>
              <a:rect l="l" t="t" r="r" b="b"/>
              <a:pathLst>
                <a:path w="10555" h="6098" extrusionOk="0">
                  <a:moveTo>
                    <a:pt x="10408" y="2424"/>
                  </a:moveTo>
                  <a:lnTo>
                    <a:pt x="4237" y="6000"/>
                  </a:lnTo>
                  <a:cubicBezTo>
                    <a:pt x="4114" y="6073"/>
                    <a:pt x="3918" y="6098"/>
                    <a:pt x="3796" y="6024"/>
                  </a:cubicBezTo>
                  <a:lnTo>
                    <a:pt x="0" y="3820"/>
                  </a:lnTo>
                  <a:lnTo>
                    <a:pt x="6661" y="0"/>
                  </a:lnTo>
                  <a:lnTo>
                    <a:pt x="10457" y="2179"/>
                  </a:lnTo>
                  <a:cubicBezTo>
                    <a:pt x="10555" y="2253"/>
                    <a:pt x="10555" y="2351"/>
                    <a:pt x="10408" y="2424"/>
                  </a:cubicBez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81"/>
            <p:cNvSpPr/>
            <p:nvPr/>
          </p:nvSpPr>
          <p:spPr>
            <a:xfrm>
              <a:off x="5210400" y="2639850"/>
              <a:ext cx="263875" cy="152450"/>
            </a:xfrm>
            <a:custGeom>
              <a:avLst/>
              <a:gdLst/>
              <a:ahLst/>
              <a:cxnLst/>
              <a:rect l="l" t="t" r="r" b="b"/>
              <a:pathLst>
                <a:path w="10555" h="6098" extrusionOk="0">
                  <a:moveTo>
                    <a:pt x="10408" y="2424"/>
                  </a:moveTo>
                  <a:lnTo>
                    <a:pt x="4237" y="6000"/>
                  </a:lnTo>
                  <a:cubicBezTo>
                    <a:pt x="4114" y="6073"/>
                    <a:pt x="3918" y="6098"/>
                    <a:pt x="3796" y="6024"/>
                  </a:cubicBezTo>
                  <a:lnTo>
                    <a:pt x="0" y="3820"/>
                  </a:lnTo>
                  <a:lnTo>
                    <a:pt x="6661" y="0"/>
                  </a:lnTo>
                  <a:lnTo>
                    <a:pt x="10457" y="2179"/>
                  </a:lnTo>
                  <a:cubicBezTo>
                    <a:pt x="10555" y="2253"/>
                    <a:pt x="10555" y="2351"/>
                    <a:pt x="10408" y="2424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81"/>
            <p:cNvSpPr/>
            <p:nvPr/>
          </p:nvSpPr>
          <p:spPr>
            <a:xfrm>
              <a:off x="5266725" y="2673500"/>
              <a:ext cx="195300" cy="112675"/>
            </a:xfrm>
            <a:custGeom>
              <a:avLst/>
              <a:gdLst/>
              <a:ahLst/>
              <a:cxnLst/>
              <a:rect l="l" t="t" r="r" b="b"/>
              <a:pathLst>
                <a:path w="7812" h="4507" extrusionOk="0">
                  <a:moveTo>
                    <a:pt x="7812" y="1029"/>
                  </a:moveTo>
                  <a:lnTo>
                    <a:pt x="1812" y="4507"/>
                  </a:lnTo>
                  <a:lnTo>
                    <a:pt x="0" y="3478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81"/>
            <p:cNvSpPr/>
            <p:nvPr/>
          </p:nvSpPr>
          <p:spPr>
            <a:xfrm>
              <a:off x="5293050" y="2681475"/>
              <a:ext cx="64300" cy="36750"/>
            </a:xfrm>
            <a:custGeom>
              <a:avLst/>
              <a:gdLst/>
              <a:ahLst/>
              <a:cxnLst/>
              <a:rect l="l" t="t" r="r" b="b"/>
              <a:pathLst>
                <a:path w="2572" h="1470" extrusionOk="0">
                  <a:moveTo>
                    <a:pt x="2473" y="588"/>
                  </a:moveTo>
                  <a:lnTo>
                    <a:pt x="1053" y="1421"/>
                  </a:lnTo>
                  <a:cubicBezTo>
                    <a:pt x="955" y="1470"/>
                    <a:pt x="833" y="1470"/>
                    <a:pt x="759" y="1421"/>
                  </a:cubicBezTo>
                  <a:lnTo>
                    <a:pt x="74" y="1029"/>
                  </a:lnTo>
                  <a:cubicBezTo>
                    <a:pt x="0" y="980"/>
                    <a:pt x="25" y="906"/>
                    <a:pt x="98" y="857"/>
                  </a:cubicBezTo>
                  <a:lnTo>
                    <a:pt x="1543" y="49"/>
                  </a:lnTo>
                  <a:cubicBezTo>
                    <a:pt x="1616" y="0"/>
                    <a:pt x="1739" y="0"/>
                    <a:pt x="1812" y="25"/>
                  </a:cubicBezTo>
                  <a:lnTo>
                    <a:pt x="2498" y="417"/>
                  </a:lnTo>
                  <a:cubicBezTo>
                    <a:pt x="2571" y="466"/>
                    <a:pt x="2547" y="539"/>
                    <a:pt x="2473" y="588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81"/>
            <p:cNvSpPr/>
            <p:nvPr/>
          </p:nvSpPr>
          <p:spPr>
            <a:xfrm>
              <a:off x="5316300" y="2579850"/>
              <a:ext cx="211850" cy="210000"/>
            </a:xfrm>
            <a:custGeom>
              <a:avLst/>
              <a:gdLst/>
              <a:ahLst/>
              <a:cxnLst/>
              <a:rect l="l" t="t" r="r" b="b"/>
              <a:pathLst>
                <a:path w="8474" h="8400" extrusionOk="0">
                  <a:moveTo>
                    <a:pt x="6172" y="4824"/>
                  </a:moveTo>
                  <a:lnTo>
                    <a:pt x="1" y="8400"/>
                  </a:lnTo>
                  <a:lnTo>
                    <a:pt x="2180" y="3820"/>
                  </a:lnTo>
                  <a:cubicBezTo>
                    <a:pt x="2254" y="3673"/>
                    <a:pt x="2400" y="3502"/>
                    <a:pt x="2523" y="3429"/>
                  </a:cubicBezTo>
                  <a:lnTo>
                    <a:pt x="8327" y="74"/>
                  </a:lnTo>
                  <a:cubicBezTo>
                    <a:pt x="8449" y="0"/>
                    <a:pt x="8473" y="74"/>
                    <a:pt x="8400" y="22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81"/>
            <p:cNvSpPr/>
            <p:nvPr/>
          </p:nvSpPr>
          <p:spPr>
            <a:xfrm>
              <a:off x="5242225" y="2684525"/>
              <a:ext cx="88175" cy="62475"/>
            </a:xfrm>
            <a:custGeom>
              <a:avLst/>
              <a:gdLst/>
              <a:ahLst/>
              <a:cxnLst/>
              <a:rect l="l" t="t" r="r" b="b"/>
              <a:pathLst>
                <a:path w="3527" h="2499" extrusionOk="0">
                  <a:moveTo>
                    <a:pt x="1078" y="1"/>
                  </a:moveTo>
                  <a:cubicBezTo>
                    <a:pt x="1078" y="1"/>
                    <a:pt x="1543" y="197"/>
                    <a:pt x="1935" y="319"/>
                  </a:cubicBezTo>
                  <a:cubicBezTo>
                    <a:pt x="2302" y="441"/>
                    <a:pt x="2743" y="711"/>
                    <a:pt x="2939" y="809"/>
                  </a:cubicBezTo>
                  <a:cubicBezTo>
                    <a:pt x="3135" y="931"/>
                    <a:pt x="2964" y="1029"/>
                    <a:pt x="2694" y="1029"/>
                  </a:cubicBezTo>
                  <a:cubicBezTo>
                    <a:pt x="2425" y="1029"/>
                    <a:pt x="2058" y="882"/>
                    <a:pt x="2058" y="882"/>
                  </a:cubicBezTo>
                  <a:cubicBezTo>
                    <a:pt x="2058" y="882"/>
                    <a:pt x="2670" y="1152"/>
                    <a:pt x="2866" y="1250"/>
                  </a:cubicBezTo>
                  <a:cubicBezTo>
                    <a:pt x="3062" y="1348"/>
                    <a:pt x="3527" y="1690"/>
                    <a:pt x="3527" y="1813"/>
                  </a:cubicBezTo>
                  <a:cubicBezTo>
                    <a:pt x="3502" y="1935"/>
                    <a:pt x="3111" y="1764"/>
                    <a:pt x="3111" y="1764"/>
                  </a:cubicBezTo>
                  <a:cubicBezTo>
                    <a:pt x="3111" y="1764"/>
                    <a:pt x="3306" y="1886"/>
                    <a:pt x="3355" y="2009"/>
                  </a:cubicBezTo>
                  <a:cubicBezTo>
                    <a:pt x="3429" y="2131"/>
                    <a:pt x="3233" y="2205"/>
                    <a:pt x="3037" y="2131"/>
                  </a:cubicBezTo>
                  <a:cubicBezTo>
                    <a:pt x="2841" y="2033"/>
                    <a:pt x="2229" y="1837"/>
                    <a:pt x="2229" y="1837"/>
                  </a:cubicBezTo>
                  <a:cubicBezTo>
                    <a:pt x="2229" y="1837"/>
                    <a:pt x="2866" y="2131"/>
                    <a:pt x="2939" y="2254"/>
                  </a:cubicBezTo>
                  <a:cubicBezTo>
                    <a:pt x="3013" y="2376"/>
                    <a:pt x="2792" y="2449"/>
                    <a:pt x="2547" y="2352"/>
                  </a:cubicBezTo>
                  <a:cubicBezTo>
                    <a:pt x="2302" y="2229"/>
                    <a:pt x="1862" y="2058"/>
                    <a:pt x="1862" y="2058"/>
                  </a:cubicBezTo>
                  <a:cubicBezTo>
                    <a:pt x="1862" y="2058"/>
                    <a:pt x="2302" y="2278"/>
                    <a:pt x="2351" y="2400"/>
                  </a:cubicBezTo>
                  <a:cubicBezTo>
                    <a:pt x="2400" y="2498"/>
                    <a:pt x="2156" y="2498"/>
                    <a:pt x="1911" y="2400"/>
                  </a:cubicBezTo>
                  <a:cubicBezTo>
                    <a:pt x="1666" y="2278"/>
                    <a:pt x="662" y="1715"/>
                    <a:pt x="441" y="1494"/>
                  </a:cubicBezTo>
                  <a:cubicBezTo>
                    <a:pt x="196" y="1274"/>
                    <a:pt x="1" y="784"/>
                    <a:pt x="1" y="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81"/>
            <p:cNvSpPr/>
            <p:nvPr/>
          </p:nvSpPr>
          <p:spPr>
            <a:xfrm>
              <a:off x="5129575" y="2410275"/>
              <a:ext cx="143275" cy="295700"/>
            </a:xfrm>
            <a:custGeom>
              <a:avLst/>
              <a:gdLst/>
              <a:ahLst/>
              <a:cxnLst/>
              <a:rect l="l" t="t" r="r" b="b"/>
              <a:pathLst>
                <a:path w="5731" h="11828" extrusionOk="0">
                  <a:moveTo>
                    <a:pt x="2915" y="906"/>
                  </a:moveTo>
                  <a:cubicBezTo>
                    <a:pt x="3650" y="1249"/>
                    <a:pt x="2866" y="6416"/>
                    <a:pt x="2915" y="7028"/>
                  </a:cubicBezTo>
                  <a:cubicBezTo>
                    <a:pt x="2964" y="7640"/>
                    <a:pt x="5731" y="10824"/>
                    <a:pt x="5731" y="10824"/>
                  </a:cubicBezTo>
                  <a:cubicBezTo>
                    <a:pt x="5315" y="11681"/>
                    <a:pt x="4164" y="11828"/>
                    <a:pt x="4164" y="11828"/>
                  </a:cubicBezTo>
                  <a:cubicBezTo>
                    <a:pt x="4017" y="11607"/>
                    <a:pt x="1886" y="9820"/>
                    <a:pt x="931" y="8032"/>
                  </a:cubicBezTo>
                  <a:cubicBezTo>
                    <a:pt x="1" y="6245"/>
                    <a:pt x="1029" y="0"/>
                    <a:pt x="2915" y="9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81"/>
            <p:cNvSpPr/>
            <p:nvPr/>
          </p:nvSpPr>
          <p:spPr>
            <a:xfrm>
              <a:off x="3847025" y="2674725"/>
              <a:ext cx="268775" cy="122475"/>
            </a:xfrm>
            <a:custGeom>
              <a:avLst/>
              <a:gdLst/>
              <a:ahLst/>
              <a:cxnLst/>
              <a:rect l="l" t="t" r="r" b="b"/>
              <a:pathLst>
                <a:path w="10751" h="4899" extrusionOk="0">
                  <a:moveTo>
                    <a:pt x="9600" y="99"/>
                  </a:moveTo>
                  <a:cubicBezTo>
                    <a:pt x="9600" y="99"/>
                    <a:pt x="7004" y="1935"/>
                    <a:pt x="5927" y="2548"/>
                  </a:cubicBezTo>
                  <a:cubicBezTo>
                    <a:pt x="4825" y="3160"/>
                    <a:pt x="833" y="809"/>
                    <a:pt x="833" y="809"/>
                  </a:cubicBezTo>
                  <a:cubicBezTo>
                    <a:pt x="833" y="809"/>
                    <a:pt x="1" y="1078"/>
                    <a:pt x="270" y="1984"/>
                  </a:cubicBezTo>
                  <a:cubicBezTo>
                    <a:pt x="3037" y="3870"/>
                    <a:pt x="5119" y="4898"/>
                    <a:pt x="5927" y="4727"/>
                  </a:cubicBezTo>
                  <a:cubicBezTo>
                    <a:pt x="6759" y="4531"/>
                    <a:pt x="9061" y="3576"/>
                    <a:pt x="9918" y="3135"/>
                  </a:cubicBezTo>
                  <a:cubicBezTo>
                    <a:pt x="10751" y="2670"/>
                    <a:pt x="10751" y="1"/>
                    <a:pt x="9600" y="9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81"/>
            <p:cNvSpPr/>
            <p:nvPr/>
          </p:nvSpPr>
          <p:spPr>
            <a:xfrm>
              <a:off x="4087625" y="3384275"/>
              <a:ext cx="11650" cy="37975"/>
            </a:xfrm>
            <a:custGeom>
              <a:avLst/>
              <a:gdLst/>
              <a:ahLst/>
              <a:cxnLst/>
              <a:rect l="l" t="t" r="r" b="b"/>
              <a:pathLst>
                <a:path w="466" h="1519" extrusionOk="0">
                  <a:moveTo>
                    <a:pt x="466" y="25"/>
                  </a:moveTo>
                  <a:cubicBezTo>
                    <a:pt x="392" y="784"/>
                    <a:pt x="343" y="1519"/>
                    <a:pt x="343" y="1519"/>
                  </a:cubicBezTo>
                  <a:lnTo>
                    <a:pt x="172" y="1519"/>
                  </a:lnTo>
                  <a:cubicBezTo>
                    <a:pt x="172" y="1519"/>
                    <a:pt x="172" y="392"/>
                    <a:pt x="0" y="637"/>
                  </a:cubicBezTo>
                  <a:cubicBezTo>
                    <a:pt x="25" y="0"/>
                    <a:pt x="466" y="25"/>
                    <a:pt x="466" y="25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81"/>
            <p:cNvSpPr/>
            <p:nvPr/>
          </p:nvSpPr>
          <p:spPr>
            <a:xfrm>
              <a:off x="4033750" y="3102050"/>
              <a:ext cx="78375" cy="325700"/>
            </a:xfrm>
            <a:custGeom>
              <a:avLst/>
              <a:gdLst/>
              <a:ahLst/>
              <a:cxnLst/>
              <a:rect l="l" t="t" r="r" b="b"/>
              <a:pathLst>
                <a:path w="3135" h="13028" extrusionOk="0">
                  <a:moveTo>
                    <a:pt x="294" y="12587"/>
                  </a:moveTo>
                  <a:cubicBezTo>
                    <a:pt x="221" y="12587"/>
                    <a:pt x="98" y="12514"/>
                    <a:pt x="0" y="12367"/>
                  </a:cubicBezTo>
                  <a:cubicBezTo>
                    <a:pt x="172" y="12171"/>
                    <a:pt x="343" y="11975"/>
                    <a:pt x="466" y="11828"/>
                  </a:cubicBezTo>
                  <a:cubicBezTo>
                    <a:pt x="808" y="11314"/>
                    <a:pt x="1396" y="10212"/>
                    <a:pt x="1421" y="9698"/>
                  </a:cubicBezTo>
                  <a:cubicBezTo>
                    <a:pt x="1470" y="9208"/>
                    <a:pt x="1151" y="3967"/>
                    <a:pt x="1078" y="3331"/>
                  </a:cubicBezTo>
                  <a:cubicBezTo>
                    <a:pt x="980" y="2694"/>
                    <a:pt x="735" y="270"/>
                    <a:pt x="759" y="147"/>
                  </a:cubicBezTo>
                  <a:cubicBezTo>
                    <a:pt x="784" y="0"/>
                    <a:pt x="3012" y="1004"/>
                    <a:pt x="3012" y="1004"/>
                  </a:cubicBezTo>
                  <a:cubicBezTo>
                    <a:pt x="2988" y="1200"/>
                    <a:pt x="2694" y="2449"/>
                    <a:pt x="2816" y="3257"/>
                  </a:cubicBezTo>
                  <a:cubicBezTo>
                    <a:pt x="2939" y="4065"/>
                    <a:pt x="3135" y="4580"/>
                    <a:pt x="3012" y="5902"/>
                  </a:cubicBezTo>
                  <a:cubicBezTo>
                    <a:pt x="2914" y="7224"/>
                    <a:pt x="2253" y="9330"/>
                    <a:pt x="2498" y="10334"/>
                  </a:cubicBezTo>
                  <a:cubicBezTo>
                    <a:pt x="2498" y="10359"/>
                    <a:pt x="2498" y="10383"/>
                    <a:pt x="2498" y="10383"/>
                  </a:cubicBezTo>
                  <a:cubicBezTo>
                    <a:pt x="1837" y="11289"/>
                    <a:pt x="1617" y="13028"/>
                    <a:pt x="294" y="12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81"/>
            <p:cNvSpPr/>
            <p:nvPr/>
          </p:nvSpPr>
          <p:spPr>
            <a:xfrm>
              <a:off x="4014775" y="3361625"/>
              <a:ext cx="86950" cy="79000"/>
            </a:xfrm>
            <a:custGeom>
              <a:avLst/>
              <a:gdLst/>
              <a:ahLst/>
              <a:cxnLst/>
              <a:rect l="l" t="t" r="r" b="b"/>
              <a:pathLst>
                <a:path w="3478" h="3160" extrusionOk="0">
                  <a:moveTo>
                    <a:pt x="759" y="1984"/>
                  </a:moveTo>
                  <a:cubicBezTo>
                    <a:pt x="857" y="2131"/>
                    <a:pt x="980" y="2204"/>
                    <a:pt x="1053" y="2204"/>
                  </a:cubicBezTo>
                  <a:cubicBezTo>
                    <a:pt x="2376" y="2645"/>
                    <a:pt x="2596" y="906"/>
                    <a:pt x="3257" y="0"/>
                  </a:cubicBezTo>
                  <a:cubicBezTo>
                    <a:pt x="3478" y="955"/>
                    <a:pt x="3380" y="1078"/>
                    <a:pt x="3208" y="1200"/>
                  </a:cubicBezTo>
                  <a:cubicBezTo>
                    <a:pt x="3037" y="1347"/>
                    <a:pt x="2425" y="2106"/>
                    <a:pt x="2302" y="2620"/>
                  </a:cubicBezTo>
                  <a:cubicBezTo>
                    <a:pt x="2180" y="3159"/>
                    <a:pt x="514" y="3110"/>
                    <a:pt x="221" y="2988"/>
                  </a:cubicBezTo>
                  <a:cubicBezTo>
                    <a:pt x="0" y="2914"/>
                    <a:pt x="392" y="2449"/>
                    <a:pt x="759" y="1984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81"/>
            <p:cNvSpPr/>
            <p:nvPr/>
          </p:nvSpPr>
          <p:spPr>
            <a:xfrm>
              <a:off x="4132925" y="3105725"/>
              <a:ext cx="72250" cy="382650"/>
            </a:xfrm>
            <a:custGeom>
              <a:avLst/>
              <a:gdLst/>
              <a:ahLst/>
              <a:cxnLst/>
              <a:rect l="l" t="t" r="r" b="b"/>
              <a:pathLst>
                <a:path w="2890" h="15306" extrusionOk="0">
                  <a:moveTo>
                    <a:pt x="931" y="5363"/>
                  </a:moveTo>
                  <a:cubicBezTo>
                    <a:pt x="980" y="5951"/>
                    <a:pt x="1323" y="10457"/>
                    <a:pt x="1274" y="11191"/>
                  </a:cubicBezTo>
                  <a:cubicBezTo>
                    <a:pt x="1249" y="11657"/>
                    <a:pt x="1029" y="12367"/>
                    <a:pt x="882" y="12954"/>
                  </a:cubicBezTo>
                  <a:cubicBezTo>
                    <a:pt x="809" y="13322"/>
                    <a:pt x="760" y="13640"/>
                    <a:pt x="809" y="13787"/>
                  </a:cubicBezTo>
                  <a:cubicBezTo>
                    <a:pt x="931" y="14179"/>
                    <a:pt x="931" y="15305"/>
                    <a:pt x="1568" y="15060"/>
                  </a:cubicBezTo>
                  <a:cubicBezTo>
                    <a:pt x="2180" y="14791"/>
                    <a:pt x="2596" y="14007"/>
                    <a:pt x="2474" y="13126"/>
                  </a:cubicBezTo>
                  <a:cubicBezTo>
                    <a:pt x="2351" y="12220"/>
                    <a:pt x="2498" y="11803"/>
                    <a:pt x="2449" y="11289"/>
                  </a:cubicBezTo>
                  <a:cubicBezTo>
                    <a:pt x="2425" y="10751"/>
                    <a:pt x="2768" y="7469"/>
                    <a:pt x="2841" y="6294"/>
                  </a:cubicBezTo>
                  <a:cubicBezTo>
                    <a:pt x="2890" y="5143"/>
                    <a:pt x="2498" y="4580"/>
                    <a:pt x="2474" y="3796"/>
                  </a:cubicBezTo>
                  <a:cubicBezTo>
                    <a:pt x="2449" y="3012"/>
                    <a:pt x="2670" y="1396"/>
                    <a:pt x="2670" y="1396"/>
                  </a:cubicBezTo>
                  <a:cubicBezTo>
                    <a:pt x="2670" y="1396"/>
                    <a:pt x="0" y="0"/>
                    <a:pt x="221" y="1690"/>
                  </a:cubicBezTo>
                  <a:cubicBezTo>
                    <a:pt x="441" y="3380"/>
                    <a:pt x="857" y="4775"/>
                    <a:pt x="931" y="5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81"/>
            <p:cNvSpPr/>
            <p:nvPr/>
          </p:nvSpPr>
          <p:spPr>
            <a:xfrm>
              <a:off x="4038650" y="2894525"/>
              <a:ext cx="195925" cy="277350"/>
            </a:xfrm>
            <a:custGeom>
              <a:avLst/>
              <a:gdLst/>
              <a:ahLst/>
              <a:cxnLst/>
              <a:rect l="l" t="t" r="r" b="b"/>
              <a:pathLst>
                <a:path w="7837" h="11094" extrusionOk="0">
                  <a:moveTo>
                    <a:pt x="7469" y="906"/>
                  </a:moveTo>
                  <a:cubicBezTo>
                    <a:pt x="7836" y="2571"/>
                    <a:pt x="6955" y="3673"/>
                    <a:pt x="6808" y="4041"/>
                  </a:cubicBezTo>
                  <a:cubicBezTo>
                    <a:pt x="6636" y="4408"/>
                    <a:pt x="7151" y="9134"/>
                    <a:pt x="7151" y="9134"/>
                  </a:cubicBezTo>
                  <a:cubicBezTo>
                    <a:pt x="5730" y="11093"/>
                    <a:pt x="808" y="9869"/>
                    <a:pt x="0" y="8644"/>
                  </a:cubicBezTo>
                  <a:cubicBezTo>
                    <a:pt x="123" y="5755"/>
                    <a:pt x="392" y="1004"/>
                    <a:pt x="368" y="490"/>
                  </a:cubicBezTo>
                  <a:cubicBezTo>
                    <a:pt x="343" y="0"/>
                    <a:pt x="7469" y="906"/>
                    <a:pt x="7469" y="906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81"/>
            <p:cNvSpPr/>
            <p:nvPr/>
          </p:nvSpPr>
          <p:spPr>
            <a:xfrm>
              <a:off x="4150075" y="3429575"/>
              <a:ext cx="47775" cy="58800"/>
            </a:xfrm>
            <a:custGeom>
              <a:avLst/>
              <a:gdLst/>
              <a:ahLst/>
              <a:cxnLst/>
              <a:rect l="l" t="t" r="r" b="b"/>
              <a:pathLst>
                <a:path w="1911" h="2352" extrusionOk="0">
                  <a:moveTo>
                    <a:pt x="0" y="882"/>
                  </a:moveTo>
                  <a:cubicBezTo>
                    <a:pt x="49" y="1641"/>
                    <a:pt x="245" y="2351"/>
                    <a:pt x="882" y="2106"/>
                  </a:cubicBezTo>
                  <a:cubicBezTo>
                    <a:pt x="1494" y="1837"/>
                    <a:pt x="1910" y="1053"/>
                    <a:pt x="1788" y="172"/>
                  </a:cubicBezTo>
                  <a:cubicBezTo>
                    <a:pt x="1445" y="1127"/>
                    <a:pt x="171" y="1102"/>
                    <a:pt x="196" y="0"/>
                  </a:cubicBezTo>
                  <a:cubicBezTo>
                    <a:pt x="123" y="368"/>
                    <a:pt x="0" y="711"/>
                    <a:pt x="0" y="882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81"/>
            <p:cNvSpPr/>
            <p:nvPr/>
          </p:nvSpPr>
          <p:spPr>
            <a:xfrm>
              <a:off x="4076600" y="2526575"/>
              <a:ext cx="62475" cy="126750"/>
            </a:xfrm>
            <a:custGeom>
              <a:avLst/>
              <a:gdLst/>
              <a:ahLst/>
              <a:cxnLst/>
              <a:rect l="l" t="t" r="r" b="b"/>
              <a:pathLst>
                <a:path w="2499" h="5070" extrusionOk="0">
                  <a:moveTo>
                    <a:pt x="1151" y="1"/>
                  </a:moveTo>
                  <a:cubicBezTo>
                    <a:pt x="294" y="809"/>
                    <a:pt x="25" y="1519"/>
                    <a:pt x="147" y="2303"/>
                  </a:cubicBezTo>
                  <a:cubicBezTo>
                    <a:pt x="270" y="3086"/>
                    <a:pt x="392" y="4090"/>
                    <a:pt x="1" y="4409"/>
                  </a:cubicBezTo>
                  <a:cubicBezTo>
                    <a:pt x="858" y="5070"/>
                    <a:pt x="2498" y="4090"/>
                    <a:pt x="2474" y="3919"/>
                  </a:cubicBezTo>
                  <a:cubicBezTo>
                    <a:pt x="2425" y="3747"/>
                    <a:pt x="1543" y="1201"/>
                    <a:pt x="1470" y="1176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81"/>
            <p:cNvSpPr/>
            <p:nvPr/>
          </p:nvSpPr>
          <p:spPr>
            <a:xfrm>
              <a:off x="4038650" y="2655150"/>
              <a:ext cx="232650" cy="347125"/>
            </a:xfrm>
            <a:custGeom>
              <a:avLst/>
              <a:gdLst/>
              <a:ahLst/>
              <a:cxnLst/>
              <a:rect l="l" t="t" r="r" b="b"/>
              <a:pathLst>
                <a:path w="9306" h="13885" extrusionOk="0">
                  <a:moveTo>
                    <a:pt x="1935" y="857"/>
                  </a:moveTo>
                  <a:cubicBezTo>
                    <a:pt x="3747" y="0"/>
                    <a:pt x="6881" y="515"/>
                    <a:pt x="8081" y="1763"/>
                  </a:cubicBezTo>
                  <a:cubicBezTo>
                    <a:pt x="9306" y="3012"/>
                    <a:pt x="6759" y="5314"/>
                    <a:pt x="6318" y="6661"/>
                  </a:cubicBezTo>
                  <a:cubicBezTo>
                    <a:pt x="5902" y="7983"/>
                    <a:pt x="8816" y="11730"/>
                    <a:pt x="7861" y="12881"/>
                  </a:cubicBezTo>
                  <a:cubicBezTo>
                    <a:pt x="5975" y="13885"/>
                    <a:pt x="515" y="13199"/>
                    <a:pt x="0" y="11681"/>
                  </a:cubicBezTo>
                  <a:cubicBezTo>
                    <a:pt x="25" y="9453"/>
                    <a:pt x="1445" y="7494"/>
                    <a:pt x="1102" y="6563"/>
                  </a:cubicBezTo>
                  <a:cubicBezTo>
                    <a:pt x="1102" y="5975"/>
                    <a:pt x="172" y="4016"/>
                    <a:pt x="539" y="3282"/>
                  </a:cubicBezTo>
                  <a:cubicBezTo>
                    <a:pt x="1298" y="1739"/>
                    <a:pt x="1127" y="1323"/>
                    <a:pt x="1935" y="857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81"/>
            <p:cNvSpPr/>
            <p:nvPr/>
          </p:nvSpPr>
          <p:spPr>
            <a:xfrm>
              <a:off x="4086400" y="2518000"/>
              <a:ext cx="102250" cy="146975"/>
            </a:xfrm>
            <a:custGeom>
              <a:avLst/>
              <a:gdLst/>
              <a:ahLst/>
              <a:cxnLst/>
              <a:rect l="l" t="t" r="r" b="b"/>
              <a:pathLst>
                <a:path w="4090" h="5879" extrusionOk="0">
                  <a:moveTo>
                    <a:pt x="245" y="1421"/>
                  </a:moveTo>
                  <a:cubicBezTo>
                    <a:pt x="245" y="1421"/>
                    <a:pt x="0" y="2303"/>
                    <a:pt x="98" y="2964"/>
                  </a:cubicBezTo>
                  <a:cubicBezTo>
                    <a:pt x="172" y="3650"/>
                    <a:pt x="245" y="4997"/>
                    <a:pt x="857" y="5437"/>
                  </a:cubicBezTo>
                  <a:cubicBezTo>
                    <a:pt x="1445" y="5878"/>
                    <a:pt x="2302" y="5364"/>
                    <a:pt x="2890" y="4874"/>
                  </a:cubicBezTo>
                  <a:cubicBezTo>
                    <a:pt x="3453" y="4409"/>
                    <a:pt x="4065" y="3503"/>
                    <a:pt x="4065" y="2425"/>
                  </a:cubicBezTo>
                  <a:cubicBezTo>
                    <a:pt x="4090" y="1348"/>
                    <a:pt x="3674" y="1"/>
                    <a:pt x="2106" y="74"/>
                  </a:cubicBezTo>
                  <a:cubicBezTo>
                    <a:pt x="539" y="148"/>
                    <a:pt x="245" y="1421"/>
                    <a:pt x="245" y="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1"/>
            <p:cNvSpPr/>
            <p:nvPr/>
          </p:nvSpPr>
          <p:spPr>
            <a:xfrm>
              <a:off x="4112100" y="2630650"/>
              <a:ext cx="52675" cy="92475"/>
            </a:xfrm>
            <a:custGeom>
              <a:avLst/>
              <a:gdLst/>
              <a:ahLst/>
              <a:cxnLst/>
              <a:rect l="l" t="t" r="r" b="b"/>
              <a:pathLst>
                <a:path w="2107" h="3699" extrusionOk="0">
                  <a:moveTo>
                    <a:pt x="1862" y="1"/>
                  </a:moveTo>
                  <a:cubicBezTo>
                    <a:pt x="1862" y="1"/>
                    <a:pt x="1764" y="1397"/>
                    <a:pt x="2082" y="1911"/>
                  </a:cubicBezTo>
                  <a:cubicBezTo>
                    <a:pt x="2107" y="2254"/>
                    <a:pt x="1274" y="3698"/>
                    <a:pt x="466" y="3454"/>
                  </a:cubicBezTo>
                  <a:cubicBezTo>
                    <a:pt x="1" y="3307"/>
                    <a:pt x="50" y="2645"/>
                    <a:pt x="50" y="2645"/>
                  </a:cubicBezTo>
                  <a:cubicBezTo>
                    <a:pt x="99" y="2131"/>
                    <a:pt x="50" y="907"/>
                    <a:pt x="50" y="9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1"/>
            <p:cNvSpPr/>
            <p:nvPr/>
          </p:nvSpPr>
          <p:spPr>
            <a:xfrm>
              <a:off x="4128025" y="2507000"/>
              <a:ext cx="91250" cy="162850"/>
            </a:xfrm>
            <a:custGeom>
              <a:avLst/>
              <a:gdLst/>
              <a:ahLst/>
              <a:cxnLst/>
              <a:rect l="l" t="t" r="r" b="b"/>
              <a:pathLst>
                <a:path w="3650" h="6514" extrusionOk="0">
                  <a:moveTo>
                    <a:pt x="1" y="1910"/>
                  </a:moveTo>
                  <a:cubicBezTo>
                    <a:pt x="319" y="3012"/>
                    <a:pt x="1298" y="3282"/>
                    <a:pt x="1298" y="3282"/>
                  </a:cubicBezTo>
                  <a:cubicBezTo>
                    <a:pt x="1470" y="4751"/>
                    <a:pt x="1127" y="5804"/>
                    <a:pt x="637" y="6049"/>
                  </a:cubicBezTo>
                  <a:cubicBezTo>
                    <a:pt x="1935" y="6514"/>
                    <a:pt x="2670" y="6147"/>
                    <a:pt x="3037" y="5461"/>
                  </a:cubicBezTo>
                  <a:cubicBezTo>
                    <a:pt x="3380" y="4751"/>
                    <a:pt x="3649" y="1788"/>
                    <a:pt x="2204" y="906"/>
                  </a:cubicBezTo>
                  <a:cubicBezTo>
                    <a:pt x="760" y="0"/>
                    <a:pt x="1" y="1910"/>
                    <a:pt x="1" y="1910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81"/>
            <p:cNvSpPr/>
            <p:nvPr/>
          </p:nvSpPr>
          <p:spPr>
            <a:xfrm>
              <a:off x="4088225" y="2505150"/>
              <a:ext cx="75950" cy="65525"/>
            </a:xfrm>
            <a:custGeom>
              <a:avLst/>
              <a:gdLst/>
              <a:ahLst/>
              <a:cxnLst/>
              <a:rect l="l" t="t" r="r" b="b"/>
              <a:pathLst>
                <a:path w="3038" h="2621" extrusionOk="0">
                  <a:moveTo>
                    <a:pt x="1593" y="1984"/>
                  </a:moveTo>
                  <a:cubicBezTo>
                    <a:pt x="1152" y="2596"/>
                    <a:pt x="148" y="2621"/>
                    <a:pt x="1" y="2596"/>
                  </a:cubicBezTo>
                  <a:cubicBezTo>
                    <a:pt x="25" y="246"/>
                    <a:pt x="2303" y="1"/>
                    <a:pt x="3037" y="833"/>
                  </a:cubicBezTo>
                  <a:cubicBezTo>
                    <a:pt x="2425" y="2009"/>
                    <a:pt x="1593" y="1984"/>
                    <a:pt x="1593" y="1984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81"/>
            <p:cNvSpPr/>
            <p:nvPr/>
          </p:nvSpPr>
          <p:spPr>
            <a:xfrm>
              <a:off x="4087000" y="2703500"/>
              <a:ext cx="96150" cy="181850"/>
            </a:xfrm>
            <a:custGeom>
              <a:avLst/>
              <a:gdLst/>
              <a:ahLst/>
              <a:cxnLst/>
              <a:rect l="l" t="t" r="r" b="b"/>
              <a:pathLst>
                <a:path w="3846" h="7274" extrusionOk="0">
                  <a:moveTo>
                    <a:pt x="3405" y="4972"/>
                  </a:moveTo>
                  <a:cubicBezTo>
                    <a:pt x="3331" y="4923"/>
                    <a:pt x="3845" y="735"/>
                    <a:pt x="3845" y="735"/>
                  </a:cubicBezTo>
                  <a:lnTo>
                    <a:pt x="172" y="1"/>
                  </a:lnTo>
                  <a:lnTo>
                    <a:pt x="1" y="6490"/>
                  </a:lnTo>
                  <a:lnTo>
                    <a:pt x="3356" y="7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1"/>
            <p:cNvSpPr/>
            <p:nvPr/>
          </p:nvSpPr>
          <p:spPr>
            <a:xfrm>
              <a:off x="4065575" y="2759225"/>
              <a:ext cx="57575" cy="77150"/>
            </a:xfrm>
            <a:custGeom>
              <a:avLst/>
              <a:gdLst/>
              <a:ahLst/>
              <a:cxnLst/>
              <a:rect l="l" t="t" r="r" b="b"/>
              <a:pathLst>
                <a:path w="2303" h="3086" extrusionOk="0">
                  <a:moveTo>
                    <a:pt x="2303" y="1665"/>
                  </a:moveTo>
                  <a:cubicBezTo>
                    <a:pt x="2303" y="1665"/>
                    <a:pt x="1127" y="514"/>
                    <a:pt x="858" y="270"/>
                  </a:cubicBezTo>
                  <a:cubicBezTo>
                    <a:pt x="613" y="0"/>
                    <a:pt x="613" y="343"/>
                    <a:pt x="931" y="955"/>
                  </a:cubicBezTo>
                  <a:cubicBezTo>
                    <a:pt x="417" y="1078"/>
                    <a:pt x="74" y="1812"/>
                    <a:pt x="25" y="2057"/>
                  </a:cubicBezTo>
                  <a:cubicBezTo>
                    <a:pt x="1" y="2302"/>
                    <a:pt x="662" y="2939"/>
                    <a:pt x="858" y="3012"/>
                  </a:cubicBezTo>
                  <a:cubicBezTo>
                    <a:pt x="1054" y="3086"/>
                    <a:pt x="1837" y="3012"/>
                    <a:pt x="1837" y="30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1"/>
            <p:cNvSpPr/>
            <p:nvPr/>
          </p:nvSpPr>
          <p:spPr>
            <a:xfrm>
              <a:off x="4097425" y="2693100"/>
              <a:ext cx="162250" cy="206325"/>
            </a:xfrm>
            <a:custGeom>
              <a:avLst/>
              <a:gdLst/>
              <a:ahLst/>
              <a:cxnLst/>
              <a:rect l="l" t="t" r="r" b="b"/>
              <a:pathLst>
                <a:path w="6490" h="8253" extrusionOk="0">
                  <a:moveTo>
                    <a:pt x="5143" y="49"/>
                  </a:moveTo>
                  <a:cubicBezTo>
                    <a:pt x="4139" y="123"/>
                    <a:pt x="3967" y="5559"/>
                    <a:pt x="3967" y="5559"/>
                  </a:cubicBezTo>
                  <a:cubicBezTo>
                    <a:pt x="3967" y="5559"/>
                    <a:pt x="1225" y="4286"/>
                    <a:pt x="1029" y="4310"/>
                  </a:cubicBezTo>
                  <a:cubicBezTo>
                    <a:pt x="0" y="4531"/>
                    <a:pt x="563" y="5657"/>
                    <a:pt x="563" y="5657"/>
                  </a:cubicBezTo>
                  <a:cubicBezTo>
                    <a:pt x="2718" y="7298"/>
                    <a:pt x="3600" y="8253"/>
                    <a:pt x="4653" y="8033"/>
                  </a:cubicBezTo>
                  <a:cubicBezTo>
                    <a:pt x="5706" y="7837"/>
                    <a:pt x="6489" y="4065"/>
                    <a:pt x="6465" y="2376"/>
                  </a:cubicBezTo>
                  <a:cubicBezTo>
                    <a:pt x="6416" y="662"/>
                    <a:pt x="5779" y="1"/>
                    <a:pt x="5143" y="4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1"/>
            <p:cNvSpPr/>
            <p:nvPr/>
          </p:nvSpPr>
          <p:spPr>
            <a:xfrm>
              <a:off x="3786425" y="2656975"/>
              <a:ext cx="83275" cy="64300"/>
            </a:xfrm>
            <a:custGeom>
              <a:avLst/>
              <a:gdLst/>
              <a:ahLst/>
              <a:cxnLst/>
              <a:rect l="l" t="t" r="r" b="b"/>
              <a:pathLst>
                <a:path w="3331" h="2572" extrusionOk="0">
                  <a:moveTo>
                    <a:pt x="3306" y="1813"/>
                  </a:moveTo>
                  <a:cubicBezTo>
                    <a:pt x="3233" y="1788"/>
                    <a:pt x="2914" y="1201"/>
                    <a:pt x="2743" y="1054"/>
                  </a:cubicBezTo>
                  <a:cubicBezTo>
                    <a:pt x="2596" y="931"/>
                    <a:pt x="1984" y="564"/>
                    <a:pt x="1812" y="295"/>
                  </a:cubicBezTo>
                  <a:cubicBezTo>
                    <a:pt x="1641" y="1"/>
                    <a:pt x="1616" y="686"/>
                    <a:pt x="1812" y="833"/>
                  </a:cubicBezTo>
                  <a:cubicBezTo>
                    <a:pt x="2008" y="980"/>
                    <a:pt x="2155" y="1127"/>
                    <a:pt x="2155" y="1127"/>
                  </a:cubicBezTo>
                  <a:cubicBezTo>
                    <a:pt x="2155" y="1127"/>
                    <a:pt x="1102" y="490"/>
                    <a:pt x="808" y="442"/>
                  </a:cubicBezTo>
                  <a:cubicBezTo>
                    <a:pt x="514" y="368"/>
                    <a:pt x="123" y="246"/>
                    <a:pt x="74" y="442"/>
                  </a:cubicBezTo>
                  <a:cubicBezTo>
                    <a:pt x="0" y="613"/>
                    <a:pt x="196" y="1446"/>
                    <a:pt x="368" y="1641"/>
                  </a:cubicBezTo>
                  <a:cubicBezTo>
                    <a:pt x="539" y="1813"/>
                    <a:pt x="882" y="2033"/>
                    <a:pt x="1372" y="2278"/>
                  </a:cubicBezTo>
                  <a:cubicBezTo>
                    <a:pt x="1837" y="2498"/>
                    <a:pt x="2939" y="2572"/>
                    <a:pt x="2939" y="2572"/>
                  </a:cubicBezTo>
                  <a:cubicBezTo>
                    <a:pt x="3208" y="2376"/>
                    <a:pt x="3331" y="2131"/>
                    <a:pt x="3306" y="18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1"/>
            <p:cNvSpPr/>
            <p:nvPr/>
          </p:nvSpPr>
          <p:spPr>
            <a:xfrm>
              <a:off x="5275275" y="3360400"/>
              <a:ext cx="122475" cy="745050"/>
            </a:xfrm>
            <a:custGeom>
              <a:avLst/>
              <a:gdLst/>
              <a:ahLst/>
              <a:cxnLst/>
              <a:rect l="l" t="t" r="r" b="b"/>
              <a:pathLst>
                <a:path w="4899" h="29802" extrusionOk="0">
                  <a:moveTo>
                    <a:pt x="1" y="29802"/>
                  </a:moveTo>
                  <a:lnTo>
                    <a:pt x="4899" y="26961"/>
                  </a:lnTo>
                  <a:lnTo>
                    <a:pt x="4899" y="0"/>
                  </a:lnTo>
                  <a:lnTo>
                    <a:pt x="1" y="2816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1"/>
            <p:cNvSpPr/>
            <p:nvPr/>
          </p:nvSpPr>
          <p:spPr>
            <a:xfrm>
              <a:off x="5082450" y="3812800"/>
              <a:ext cx="122450" cy="404075"/>
            </a:xfrm>
            <a:custGeom>
              <a:avLst/>
              <a:gdLst/>
              <a:ahLst/>
              <a:cxnLst/>
              <a:rect l="l" t="t" r="r" b="b"/>
              <a:pathLst>
                <a:path w="4898" h="16163" extrusionOk="0">
                  <a:moveTo>
                    <a:pt x="0" y="16163"/>
                  </a:moveTo>
                  <a:lnTo>
                    <a:pt x="4898" y="13322"/>
                  </a:lnTo>
                  <a:lnTo>
                    <a:pt x="4898" y="1"/>
                  </a:lnTo>
                  <a:lnTo>
                    <a:pt x="0" y="28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1"/>
            <p:cNvSpPr/>
            <p:nvPr/>
          </p:nvSpPr>
          <p:spPr>
            <a:xfrm>
              <a:off x="4889600" y="3798125"/>
              <a:ext cx="122475" cy="529575"/>
            </a:xfrm>
            <a:custGeom>
              <a:avLst/>
              <a:gdLst/>
              <a:ahLst/>
              <a:cxnLst/>
              <a:rect l="l" t="t" r="r" b="b"/>
              <a:pathLst>
                <a:path w="4899" h="21183" extrusionOk="0">
                  <a:moveTo>
                    <a:pt x="1" y="21182"/>
                  </a:moveTo>
                  <a:lnTo>
                    <a:pt x="4898" y="18366"/>
                  </a:lnTo>
                  <a:lnTo>
                    <a:pt x="4898" y="0"/>
                  </a:lnTo>
                  <a:lnTo>
                    <a:pt x="1" y="28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1"/>
            <p:cNvSpPr/>
            <p:nvPr/>
          </p:nvSpPr>
          <p:spPr>
            <a:xfrm>
              <a:off x="5400175" y="3423600"/>
              <a:ext cx="52675" cy="92925"/>
            </a:xfrm>
            <a:custGeom>
              <a:avLst/>
              <a:gdLst/>
              <a:ahLst/>
              <a:cxnLst/>
              <a:rect l="l" t="t" r="r" b="b"/>
              <a:pathLst>
                <a:path w="2107" h="3717" extrusionOk="0">
                  <a:moveTo>
                    <a:pt x="935" y="0"/>
                  </a:moveTo>
                  <a:cubicBezTo>
                    <a:pt x="718" y="0"/>
                    <a:pt x="1087" y="1393"/>
                    <a:pt x="1004" y="1537"/>
                  </a:cubicBezTo>
                  <a:cubicBezTo>
                    <a:pt x="417" y="1782"/>
                    <a:pt x="0" y="2541"/>
                    <a:pt x="343" y="3129"/>
                  </a:cubicBezTo>
                  <a:cubicBezTo>
                    <a:pt x="711" y="3717"/>
                    <a:pt x="1151" y="3717"/>
                    <a:pt x="1151" y="3717"/>
                  </a:cubicBezTo>
                  <a:lnTo>
                    <a:pt x="2106" y="3472"/>
                  </a:lnTo>
                  <a:cubicBezTo>
                    <a:pt x="2106" y="3472"/>
                    <a:pt x="1715" y="876"/>
                    <a:pt x="1127" y="166"/>
                  </a:cubicBezTo>
                  <a:cubicBezTo>
                    <a:pt x="1038" y="50"/>
                    <a:pt x="976" y="0"/>
                    <a:pt x="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1"/>
            <p:cNvSpPr/>
            <p:nvPr/>
          </p:nvSpPr>
          <p:spPr>
            <a:xfrm>
              <a:off x="5417925" y="3503600"/>
              <a:ext cx="213650" cy="258200"/>
            </a:xfrm>
            <a:custGeom>
              <a:avLst/>
              <a:gdLst/>
              <a:ahLst/>
              <a:cxnLst/>
              <a:rect l="l" t="t" r="r" b="b"/>
              <a:pathLst>
                <a:path w="8546" h="10328" extrusionOk="0">
                  <a:moveTo>
                    <a:pt x="1263" y="0"/>
                  </a:moveTo>
                  <a:cubicBezTo>
                    <a:pt x="589" y="0"/>
                    <a:pt x="1" y="517"/>
                    <a:pt x="1" y="517"/>
                  </a:cubicBezTo>
                  <a:cubicBezTo>
                    <a:pt x="441" y="4533"/>
                    <a:pt x="466" y="6565"/>
                    <a:pt x="833" y="7373"/>
                  </a:cubicBezTo>
                  <a:cubicBezTo>
                    <a:pt x="1225" y="8181"/>
                    <a:pt x="4923" y="9822"/>
                    <a:pt x="5927" y="10238"/>
                  </a:cubicBezTo>
                  <a:cubicBezTo>
                    <a:pt x="6067" y="10298"/>
                    <a:pt x="6221" y="10327"/>
                    <a:pt x="6380" y="10327"/>
                  </a:cubicBezTo>
                  <a:cubicBezTo>
                    <a:pt x="7383" y="10327"/>
                    <a:pt x="8546" y="9176"/>
                    <a:pt x="7298" y="7569"/>
                  </a:cubicBezTo>
                  <a:cubicBezTo>
                    <a:pt x="3355" y="6173"/>
                    <a:pt x="2792" y="5806"/>
                    <a:pt x="2792" y="5806"/>
                  </a:cubicBezTo>
                  <a:cubicBezTo>
                    <a:pt x="2792" y="5806"/>
                    <a:pt x="1739" y="908"/>
                    <a:pt x="1617" y="51"/>
                  </a:cubicBezTo>
                  <a:cubicBezTo>
                    <a:pt x="1498" y="15"/>
                    <a:pt x="1379" y="0"/>
                    <a:pt x="1263" y="0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1"/>
            <p:cNvSpPr/>
            <p:nvPr/>
          </p:nvSpPr>
          <p:spPr>
            <a:xfrm>
              <a:off x="5469975" y="3544675"/>
              <a:ext cx="134700" cy="158575"/>
            </a:xfrm>
            <a:custGeom>
              <a:avLst/>
              <a:gdLst/>
              <a:ahLst/>
              <a:cxnLst/>
              <a:rect l="l" t="t" r="r" b="b"/>
              <a:pathLst>
                <a:path w="5388" h="6343" extrusionOk="0">
                  <a:moveTo>
                    <a:pt x="1616" y="1053"/>
                  </a:moveTo>
                  <a:cubicBezTo>
                    <a:pt x="784" y="1445"/>
                    <a:pt x="0" y="4261"/>
                    <a:pt x="465" y="5265"/>
                  </a:cubicBezTo>
                  <a:cubicBezTo>
                    <a:pt x="931" y="6269"/>
                    <a:pt x="1665" y="6342"/>
                    <a:pt x="2596" y="6098"/>
                  </a:cubicBezTo>
                  <a:cubicBezTo>
                    <a:pt x="3526" y="5853"/>
                    <a:pt x="4579" y="4628"/>
                    <a:pt x="4922" y="3477"/>
                  </a:cubicBezTo>
                  <a:cubicBezTo>
                    <a:pt x="5387" y="1935"/>
                    <a:pt x="4041" y="0"/>
                    <a:pt x="1616" y="10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1"/>
            <p:cNvSpPr/>
            <p:nvPr/>
          </p:nvSpPr>
          <p:spPr>
            <a:xfrm>
              <a:off x="5366500" y="4400525"/>
              <a:ext cx="119400" cy="36125"/>
            </a:xfrm>
            <a:custGeom>
              <a:avLst/>
              <a:gdLst/>
              <a:ahLst/>
              <a:cxnLst/>
              <a:rect l="l" t="t" r="r" b="b"/>
              <a:pathLst>
                <a:path w="4776" h="1445" extrusionOk="0">
                  <a:moveTo>
                    <a:pt x="4776" y="955"/>
                  </a:moveTo>
                  <a:lnTo>
                    <a:pt x="4776" y="1176"/>
                  </a:lnTo>
                  <a:cubicBezTo>
                    <a:pt x="4335" y="1445"/>
                    <a:pt x="3331" y="1298"/>
                    <a:pt x="3062" y="1176"/>
                  </a:cubicBezTo>
                  <a:cubicBezTo>
                    <a:pt x="2890" y="931"/>
                    <a:pt x="2425" y="1004"/>
                    <a:pt x="2156" y="1102"/>
                  </a:cubicBezTo>
                  <a:cubicBezTo>
                    <a:pt x="1152" y="1176"/>
                    <a:pt x="809" y="1029"/>
                    <a:pt x="466" y="784"/>
                  </a:cubicBezTo>
                  <a:cubicBezTo>
                    <a:pt x="295" y="661"/>
                    <a:pt x="1" y="343"/>
                    <a:pt x="25" y="0"/>
                  </a:cubicBezTo>
                  <a:cubicBezTo>
                    <a:pt x="1225" y="270"/>
                    <a:pt x="4776" y="955"/>
                    <a:pt x="4776" y="95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1"/>
            <p:cNvSpPr/>
            <p:nvPr/>
          </p:nvSpPr>
          <p:spPr>
            <a:xfrm>
              <a:off x="5364050" y="4381550"/>
              <a:ext cx="127975" cy="49600"/>
            </a:xfrm>
            <a:custGeom>
              <a:avLst/>
              <a:gdLst/>
              <a:ahLst/>
              <a:cxnLst/>
              <a:rect l="l" t="t" r="r" b="b"/>
              <a:pathLst>
                <a:path w="5119" h="1984" extrusionOk="0">
                  <a:moveTo>
                    <a:pt x="3160" y="0"/>
                  </a:moveTo>
                  <a:cubicBezTo>
                    <a:pt x="3160" y="0"/>
                    <a:pt x="2058" y="294"/>
                    <a:pt x="1421" y="392"/>
                  </a:cubicBezTo>
                  <a:cubicBezTo>
                    <a:pt x="784" y="490"/>
                    <a:pt x="319" y="367"/>
                    <a:pt x="172" y="612"/>
                  </a:cubicBezTo>
                  <a:cubicBezTo>
                    <a:pt x="1" y="833"/>
                    <a:pt x="344" y="1445"/>
                    <a:pt x="907" y="1641"/>
                  </a:cubicBezTo>
                  <a:cubicBezTo>
                    <a:pt x="1494" y="1837"/>
                    <a:pt x="2645" y="1616"/>
                    <a:pt x="3086" y="1690"/>
                  </a:cubicBezTo>
                  <a:cubicBezTo>
                    <a:pt x="3502" y="1788"/>
                    <a:pt x="4604" y="1984"/>
                    <a:pt x="4874" y="1714"/>
                  </a:cubicBezTo>
                  <a:cubicBezTo>
                    <a:pt x="5119" y="1445"/>
                    <a:pt x="4874" y="147"/>
                    <a:pt x="4874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1"/>
            <p:cNvSpPr/>
            <p:nvPr/>
          </p:nvSpPr>
          <p:spPr>
            <a:xfrm>
              <a:off x="5505475" y="4284200"/>
              <a:ext cx="90625" cy="80825"/>
            </a:xfrm>
            <a:custGeom>
              <a:avLst/>
              <a:gdLst/>
              <a:ahLst/>
              <a:cxnLst/>
              <a:rect l="l" t="t" r="r" b="b"/>
              <a:pathLst>
                <a:path w="3625" h="3233" extrusionOk="0">
                  <a:moveTo>
                    <a:pt x="3551" y="2449"/>
                  </a:moveTo>
                  <a:lnTo>
                    <a:pt x="1617" y="270"/>
                  </a:lnTo>
                  <a:cubicBezTo>
                    <a:pt x="833" y="25"/>
                    <a:pt x="0" y="0"/>
                    <a:pt x="98" y="711"/>
                  </a:cubicBezTo>
                  <a:cubicBezTo>
                    <a:pt x="196" y="1347"/>
                    <a:pt x="1225" y="1617"/>
                    <a:pt x="1910" y="2253"/>
                  </a:cubicBezTo>
                  <a:lnTo>
                    <a:pt x="2572" y="2817"/>
                  </a:lnTo>
                  <a:cubicBezTo>
                    <a:pt x="3012" y="3233"/>
                    <a:pt x="3625" y="2866"/>
                    <a:pt x="3551" y="24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1"/>
            <p:cNvSpPr/>
            <p:nvPr/>
          </p:nvSpPr>
          <p:spPr>
            <a:xfrm>
              <a:off x="5493850" y="3660375"/>
              <a:ext cx="66750" cy="45325"/>
            </a:xfrm>
            <a:custGeom>
              <a:avLst/>
              <a:gdLst/>
              <a:ahLst/>
              <a:cxnLst/>
              <a:rect l="l" t="t" r="r" b="b"/>
              <a:pathLst>
                <a:path w="2670" h="1813" extrusionOk="0">
                  <a:moveTo>
                    <a:pt x="2180" y="0"/>
                  </a:moveTo>
                  <a:cubicBezTo>
                    <a:pt x="2106" y="74"/>
                    <a:pt x="2008" y="147"/>
                    <a:pt x="1935" y="221"/>
                  </a:cubicBezTo>
                  <a:cubicBezTo>
                    <a:pt x="1420" y="588"/>
                    <a:pt x="931" y="833"/>
                    <a:pt x="318" y="1004"/>
                  </a:cubicBezTo>
                  <a:cubicBezTo>
                    <a:pt x="221" y="1029"/>
                    <a:pt x="123" y="1053"/>
                    <a:pt x="0" y="1078"/>
                  </a:cubicBezTo>
                  <a:lnTo>
                    <a:pt x="49" y="1641"/>
                  </a:lnTo>
                  <a:cubicBezTo>
                    <a:pt x="710" y="1812"/>
                    <a:pt x="1347" y="1543"/>
                    <a:pt x="1812" y="1396"/>
                  </a:cubicBezTo>
                  <a:cubicBezTo>
                    <a:pt x="2155" y="1323"/>
                    <a:pt x="2669" y="1225"/>
                    <a:pt x="2669" y="882"/>
                  </a:cubicBezTo>
                  <a:lnTo>
                    <a:pt x="21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1"/>
            <p:cNvSpPr/>
            <p:nvPr/>
          </p:nvSpPr>
          <p:spPr>
            <a:xfrm>
              <a:off x="5507925" y="4301950"/>
              <a:ext cx="89400" cy="69825"/>
            </a:xfrm>
            <a:custGeom>
              <a:avLst/>
              <a:gdLst/>
              <a:ahLst/>
              <a:cxnLst/>
              <a:rect l="l" t="t" r="r" b="b"/>
              <a:pathLst>
                <a:path w="3576" h="2793" extrusionOk="0">
                  <a:moveTo>
                    <a:pt x="2474" y="2107"/>
                  </a:moveTo>
                  <a:lnTo>
                    <a:pt x="1812" y="1543"/>
                  </a:lnTo>
                  <a:cubicBezTo>
                    <a:pt x="1127" y="907"/>
                    <a:pt x="98" y="637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50"/>
                    <a:pt x="0" y="123"/>
                    <a:pt x="0" y="197"/>
                  </a:cubicBezTo>
                  <a:cubicBezTo>
                    <a:pt x="98" y="833"/>
                    <a:pt x="1127" y="1127"/>
                    <a:pt x="1812" y="1739"/>
                  </a:cubicBezTo>
                  <a:lnTo>
                    <a:pt x="2474" y="2327"/>
                  </a:lnTo>
                  <a:cubicBezTo>
                    <a:pt x="3012" y="2792"/>
                    <a:pt x="3576" y="2449"/>
                    <a:pt x="3453" y="1739"/>
                  </a:cubicBezTo>
                  <a:cubicBezTo>
                    <a:pt x="3527" y="2156"/>
                    <a:pt x="2914" y="2523"/>
                    <a:pt x="2474" y="210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1"/>
            <p:cNvSpPr/>
            <p:nvPr/>
          </p:nvSpPr>
          <p:spPr>
            <a:xfrm>
              <a:off x="5504250" y="3941375"/>
              <a:ext cx="106550" cy="415100"/>
            </a:xfrm>
            <a:custGeom>
              <a:avLst/>
              <a:gdLst/>
              <a:ahLst/>
              <a:cxnLst/>
              <a:rect l="l" t="t" r="r" b="b"/>
              <a:pathLst>
                <a:path w="4262" h="16604" extrusionOk="0">
                  <a:moveTo>
                    <a:pt x="3600" y="955"/>
                  </a:moveTo>
                  <a:cubicBezTo>
                    <a:pt x="4261" y="1910"/>
                    <a:pt x="2572" y="4555"/>
                    <a:pt x="3037" y="7836"/>
                  </a:cubicBezTo>
                  <a:cubicBezTo>
                    <a:pt x="3355" y="10089"/>
                    <a:pt x="3967" y="13836"/>
                    <a:pt x="3821" y="15942"/>
                  </a:cubicBezTo>
                  <a:cubicBezTo>
                    <a:pt x="3796" y="16334"/>
                    <a:pt x="2278" y="16603"/>
                    <a:pt x="1886" y="14742"/>
                  </a:cubicBezTo>
                  <a:cubicBezTo>
                    <a:pt x="1176" y="11559"/>
                    <a:pt x="319" y="9600"/>
                    <a:pt x="0" y="712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E5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1"/>
            <p:cNvSpPr/>
            <p:nvPr/>
          </p:nvSpPr>
          <p:spPr>
            <a:xfrm>
              <a:off x="5402000" y="3956675"/>
              <a:ext cx="142675" cy="453650"/>
            </a:xfrm>
            <a:custGeom>
              <a:avLst/>
              <a:gdLst/>
              <a:ahLst/>
              <a:cxnLst/>
              <a:rect l="l" t="t" r="r" b="b"/>
              <a:pathLst>
                <a:path w="5707" h="18146" extrusionOk="0">
                  <a:moveTo>
                    <a:pt x="5535" y="0"/>
                  </a:moveTo>
                  <a:cubicBezTo>
                    <a:pt x="5707" y="2963"/>
                    <a:pt x="3601" y="6588"/>
                    <a:pt x="3723" y="8988"/>
                  </a:cubicBezTo>
                  <a:cubicBezTo>
                    <a:pt x="3870" y="11461"/>
                    <a:pt x="3601" y="14448"/>
                    <a:pt x="3601" y="17117"/>
                  </a:cubicBezTo>
                  <a:cubicBezTo>
                    <a:pt x="3601" y="17117"/>
                    <a:pt x="1421" y="18146"/>
                    <a:pt x="1323" y="16554"/>
                  </a:cubicBezTo>
                  <a:cubicBezTo>
                    <a:pt x="1005" y="11314"/>
                    <a:pt x="1" y="9698"/>
                    <a:pt x="1348" y="123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1"/>
            <p:cNvSpPr/>
            <p:nvPr/>
          </p:nvSpPr>
          <p:spPr>
            <a:xfrm>
              <a:off x="5414250" y="3681800"/>
              <a:ext cx="206950" cy="364275"/>
            </a:xfrm>
            <a:custGeom>
              <a:avLst/>
              <a:gdLst/>
              <a:ahLst/>
              <a:cxnLst/>
              <a:rect l="l" t="t" r="r" b="b"/>
              <a:pathLst>
                <a:path w="8278" h="14571" extrusionOk="0">
                  <a:moveTo>
                    <a:pt x="1078" y="8130"/>
                  </a:moveTo>
                  <a:cubicBezTo>
                    <a:pt x="1005" y="5265"/>
                    <a:pt x="1543" y="2449"/>
                    <a:pt x="1543" y="2449"/>
                  </a:cubicBezTo>
                  <a:cubicBezTo>
                    <a:pt x="1788" y="2082"/>
                    <a:pt x="2107" y="1764"/>
                    <a:pt x="2474" y="1494"/>
                  </a:cubicBezTo>
                  <a:lnTo>
                    <a:pt x="3160" y="662"/>
                  </a:lnTo>
                  <a:cubicBezTo>
                    <a:pt x="3674" y="539"/>
                    <a:pt x="4164" y="392"/>
                    <a:pt x="4653" y="245"/>
                  </a:cubicBezTo>
                  <a:cubicBezTo>
                    <a:pt x="5413" y="0"/>
                    <a:pt x="6270" y="0"/>
                    <a:pt x="7053" y="245"/>
                  </a:cubicBezTo>
                  <a:cubicBezTo>
                    <a:pt x="8082" y="686"/>
                    <a:pt x="8278" y="1372"/>
                    <a:pt x="7812" y="2694"/>
                  </a:cubicBezTo>
                  <a:cubicBezTo>
                    <a:pt x="7837" y="2768"/>
                    <a:pt x="6906" y="6416"/>
                    <a:pt x="6784" y="7543"/>
                  </a:cubicBezTo>
                  <a:cubicBezTo>
                    <a:pt x="6784" y="7641"/>
                    <a:pt x="7567" y="10604"/>
                    <a:pt x="7739" y="11828"/>
                  </a:cubicBezTo>
                  <a:cubicBezTo>
                    <a:pt x="7739" y="11828"/>
                    <a:pt x="7004" y="12514"/>
                    <a:pt x="6784" y="12685"/>
                  </a:cubicBezTo>
                  <a:cubicBezTo>
                    <a:pt x="5266" y="14571"/>
                    <a:pt x="246" y="12269"/>
                    <a:pt x="74" y="11265"/>
                  </a:cubicBezTo>
                  <a:cubicBezTo>
                    <a:pt x="1" y="10898"/>
                    <a:pt x="613" y="9722"/>
                    <a:pt x="1078" y="8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1"/>
            <p:cNvSpPr/>
            <p:nvPr/>
          </p:nvSpPr>
          <p:spPr>
            <a:xfrm>
              <a:off x="5486500" y="3549575"/>
              <a:ext cx="125525" cy="150625"/>
            </a:xfrm>
            <a:custGeom>
              <a:avLst/>
              <a:gdLst/>
              <a:ahLst/>
              <a:cxnLst/>
              <a:rect l="l" t="t" r="r" b="b"/>
              <a:pathLst>
                <a:path w="5021" h="6025" extrusionOk="0">
                  <a:moveTo>
                    <a:pt x="661" y="1053"/>
                  </a:moveTo>
                  <a:cubicBezTo>
                    <a:pt x="661" y="1053"/>
                    <a:pt x="392" y="1273"/>
                    <a:pt x="245" y="1763"/>
                  </a:cubicBezTo>
                  <a:cubicBezTo>
                    <a:pt x="98" y="2253"/>
                    <a:pt x="123" y="2596"/>
                    <a:pt x="123" y="2841"/>
                  </a:cubicBezTo>
                  <a:cubicBezTo>
                    <a:pt x="98" y="3110"/>
                    <a:pt x="0" y="3232"/>
                    <a:pt x="49" y="3379"/>
                  </a:cubicBezTo>
                  <a:cubicBezTo>
                    <a:pt x="98" y="3502"/>
                    <a:pt x="417" y="2816"/>
                    <a:pt x="710" y="2743"/>
                  </a:cubicBezTo>
                  <a:cubicBezTo>
                    <a:pt x="1004" y="2669"/>
                    <a:pt x="955" y="3551"/>
                    <a:pt x="319" y="3820"/>
                  </a:cubicBezTo>
                  <a:cubicBezTo>
                    <a:pt x="49" y="4236"/>
                    <a:pt x="270" y="5265"/>
                    <a:pt x="417" y="5510"/>
                  </a:cubicBezTo>
                  <a:cubicBezTo>
                    <a:pt x="564" y="5730"/>
                    <a:pt x="1519" y="6024"/>
                    <a:pt x="2351" y="5730"/>
                  </a:cubicBezTo>
                  <a:cubicBezTo>
                    <a:pt x="3159" y="5436"/>
                    <a:pt x="3698" y="4628"/>
                    <a:pt x="4359" y="3551"/>
                  </a:cubicBezTo>
                  <a:cubicBezTo>
                    <a:pt x="5020" y="2473"/>
                    <a:pt x="4359" y="1714"/>
                    <a:pt x="4359" y="1714"/>
                  </a:cubicBezTo>
                  <a:cubicBezTo>
                    <a:pt x="4702" y="980"/>
                    <a:pt x="2180" y="25"/>
                    <a:pt x="1127" y="0"/>
                  </a:cubicBezTo>
                  <a:cubicBezTo>
                    <a:pt x="490" y="25"/>
                    <a:pt x="661" y="1053"/>
                    <a:pt x="661" y="1053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1"/>
            <p:cNvSpPr/>
            <p:nvPr/>
          </p:nvSpPr>
          <p:spPr>
            <a:xfrm>
              <a:off x="5267950" y="3832400"/>
              <a:ext cx="63675" cy="61800"/>
            </a:xfrm>
            <a:custGeom>
              <a:avLst/>
              <a:gdLst/>
              <a:ahLst/>
              <a:cxnLst/>
              <a:rect l="l" t="t" r="r" b="b"/>
              <a:pathLst>
                <a:path w="2547" h="2472" extrusionOk="0">
                  <a:moveTo>
                    <a:pt x="0" y="0"/>
                  </a:moveTo>
                  <a:lnTo>
                    <a:pt x="25" y="49"/>
                  </a:lnTo>
                  <a:lnTo>
                    <a:pt x="220" y="662"/>
                  </a:lnTo>
                  <a:cubicBezTo>
                    <a:pt x="220" y="662"/>
                    <a:pt x="220" y="1886"/>
                    <a:pt x="465" y="2180"/>
                  </a:cubicBezTo>
                  <a:cubicBezTo>
                    <a:pt x="733" y="2472"/>
                    <a:pt x="2525" y="2425"/>
                    <a:pt x="2547" y="2449"/>
                  </a:cubicBezTo>
                  <a:lnTo>
                    <a:pt x="2547" y="2449"/>
                  </a:lnTo>
                  <a:cubicBezTo>
                    <a:pt x="2535" y="2422"/>
                    <a:pt x="1984" y="1225"/>
                    <a:pt x="1984" y="1225"/>
                  </a:cubicBezTo>
                  <a:lnTo>
                    <a:pt x="1910" y="1225"/>
                  </a:lnTo>
                  <a:cubicBezTo>
                    <a:pt x="1886" y="1200"/>
                    <a:pt x="1812" y="1200"/>
                    <a:pt x="1739" y="1176"/>
                  </a:cubicBezTo>
                  <a:cubicBezTo>
                    <a:pt x="1543" y="1127"/>
                    <a:pt x="1224" y="1029"/>
                    <a:pt x="1004" y="955"/>
                  </a:cubicBezTo>
                  <a:cubicBezTo>
                    <a:pt x="955" y="931"/>
                    <a:pt x="906" y="931"/>
                    <a:pt x="857" y="906"/>
                  </a:cubicBezTo>
                  <a:cubicBezTo>
                    <a:pt x="784" y="882"/>
                    <a:pt x="735" y="858"/>
                    <a:pt x="710" y="833"/>
                  </a:cubicBezTo>
                  <a:cubicBezTo>
                    <a:pt x="710" y="833"/>
                    <a:pt x="686" y="784"/>
                    <a:pt x="661" y="711"/>
                  </a:cubicBezTo>
                  <a:cubicBezTo>
                    <a:pt x="637" y="686"/>
                    <a:pt x="637" y="613"/>
                    <a:pt x="588" y="564"/>
                  </a:cubicBezTo>
                  <a:cubicBezTo>
                    <a:pt x="539" y="392"/>
                    <a:pt x="441" y="221"/>
                    <a:pt x="392" y="123"/>
                  </a:cubicBezTo>
                  <a:cubicBezTo>
                    <a:pt x="294" y="25"/>
                    <a:pt x="147" y="0"/>
                    <a:pt x="49" y="0"/>
                  </a:cubicBezTo>
                  <a:close/>
                  <a:moveTo>
                    <a:pt x="2547" y="2449"/>
                  </a:moveTo>
                  <a:lnTo>
                    <a:pt x="2547" y="2449"/>
                  </a:lnTo>
                  <a:cubicBezTo>
                    <a:pt x="2547" y="2449"/>
                    <a:pt x="2547" y="2449"/>
                    <a:pt x="2547" y="2449"/>
                  </a:cubicBezTo>
                  <a:cubicBezTo>
                    <a:pt x="2547" y="2449"/>
                    <a:pt x="2547" y="2449"/>
                    <a:pt x="2547" y="2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1"/>
            <p:cNvSpPr/>
            <p:nvPr/>
          </p:nvSpPr>
          <p:spPr>
            <a:xfrm>
              <a:off x="5265500" y="3815250"/>
              <a:ext cx="60000" cy="47775"/>
            </a:xfrm>
            <a:custGeom>
              <a:avLst/>
              <a:gdLst/>
              <a:ahLst/>
              <a:cxnLst/>
              <a:rect l="l" t="t" r="r" b="b"/>
              <a:pathLst>
                <a:path w="2400" h="1911" extrusionOk="0">
                  <a:moveTo>
                    <a:pt x="2326" y="1666"/>
                  </a:moveTo>
                  <a:cubicBezTo>
                    <a:pt x="2302" y="1690"/>
                    <a:pt x="2155" y="1788"/>
                    <a:pt x="2033" y="1911"/>
                  </a:cubicBezTo>
                  <a:lnTo>
                    <a:pt x="2008" y="1911"/>
                  </a:lnTo>
                  <a:cubicBezTo>
                    <a:pt x="1984" y="1886"/>
                    <a:pt x="1910" y="1886"/>
                    <a:pt x="1837" y="1862"/>
                  </a:cubicBezTo>
                  <a:lnTo>
                    <a:pt x="2302" y="1495"/>
                  </a:lnTo>
                  <a:lnTo>
                    <a:pt x="980" y="74"/>
                  </a:lnTo>
                  <a:lnTo>
                    <a:pt x="147" y="662"/>
                  </a:lnTo>
                  <a:lnTo>
                    <a:pt x="147" y="686"/>
                  </a:lnTo>
                  <a:cubicBezTo>
                    <a:pt x="245" y="686"/>
                    <a:pt x="392" y="711"/>
                    <a:pt x="465" y="809"/>
                  </a:cubicBezTo>
                  <a:cubicBezTo>
                    <a:pt x="539" y="907"/>
                    <a:pt x="637" y="1078"/>
                    <a:pt x="686" y="1250"/>
                  </a:cubicBezTo>
                  <a:lnTo>
                    <a:pt x="1102" y="1641"/>
                  </a:lnTo>
                  <a:cubicBezTo>
                    <a:pt x="1053" y="1617"/>
                    <a:pt x="1004" y="1617"/>
                    <a:pt x="955" y="1592"/>
                  </a:cubicBezTo>
                  <a:cubicBezTo>
                    <a:pt x="882" y="1519"/>
                    <a:pt x="833" y="1470"/>
                    <a:pt x="759" y="1421"/>
                  </a:cubicBezTo>
                  <a:cubicBezTo>
                    <a:pt x="465" y="1078"/>
                    <a:pt x="147" y="760"/>
                    <a:pt x="147" y="760"/>
                  </a:cubicBezTo>
                  <a:cubicBezTo>
                    <a:pt x="147" y="760"/>
                    <a:pt x="123" y="760"/>
                    <a:pt x="123" y="760"/>
                  </a:cubicBezTo>
                  <a:cubicBezTo>
                    <a:pt x="25" y="637"/>
                    <a:pt x="0" y="613"/>
                    <a:pt x="49" y="564"/>
                  </a:cubicBezTo>
                  <a:cubicBezTo>
                    <a:pt x="123" y="515"/>
                    <a:pt x="808" y="50"/>
                    <a:pt x="857" y="25"/>
                  </a:cubicBezTo>
                  <a:cubicBezTo>
                    <a:pt x="906" y="1"/>
                    <a:pt x="955" y="1"/>
                    <a:pt x="1029" y="74"/>
                  </a:cubicBezTo>
                  <a:cubicBezTo>
                    <a:pt x="1078" y="148"/>
                    <a:pt x="2351" y="1470"/>
                    <a:pt x="2375" y="1495"/>
                  </a:cubicBezTo>
                  <a:cubicBezTo>
                    <a:pt x="2400" y="1519"/>
                    <a:pt x="2400" y="1592"/>
                    <a:pt x="2326" y="1666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1"/>
            <p:cNvSpPr/>
            <p:nvPr/>
          </p:nvSpPr>
          <p:spPr>
            <a:xfrm>
              <a:off x="5269175" y="3817100"/>
              <a:ext cx="53875" cy="44700"/>
            </a:xfrm>
            <a:custGeom>
              <a:avLst/>
              <a:gdLst/>
              <a:ahLst/>
              <a:cxnLst/>
              <a:rect l="l" t="t" r="r" b="b"/>
              <a:pathLst>
                <a:path w="2155" h="1788" extrusionOk="0">
                  <a:moveTo>
                    <a:pt x="2155" y="1421"/>
                  </a:moveTo>
                  <a:lnTo>
                    <a:pt x="1690" y="1788"/>
                  </a:lnTo>
                  <a:cubicBezTo>
                    <a:pt x="1494" y="1739"/>
                    <a:pt x="1175" y="1641"/>
                    <a:pt x="955" y="1567"/>
                  </a:cubicBezTo>
                  <a:lnTo>
                    <a:pt x="539" y="1176"/>
                  </a:lnTo>
                  <a:lnTo>
                    <a:pt x="0" y="612"/>
                  </a:lnTo>
                  <a:lnTo>
                    <a:pt x="0" y="588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1"/>
            <p:cNvSpPr/>
            <p:nvPr/>
          </p:nvSpPr>
          <p:spPr>
            <a:xfrm>
              <a:off x="5294500" y="3836650"/>
              <a:ext cx="43250" cy="53550"/>
            </a:xfrm>
            <a:custGeom>
              <a:avLst/>
              <a:gdLst/>
              <a:ahLst/>
              <a:cxnLst/>
              <a:rect l="l" t="t" r="r" b="b"/>
              <a:pathLst>
                <a:path w="1730" h="2142" extrusionOk="0">
                  <a:moveTo>
                    <a:pt x="154" y="0"/>
                  </a:moveTo>
                  <a:cubicBezTo>
                    <a:pt x="0" y="0"/>
                    <a:pt x="134" y="418"/>
                    <a:pt x="456" y="590"/>
                  </a:cubicBezTo>
                  <a:cubicBezTo>
                    <a:pt x="799" y="785"/>
                    <a:pt x="824" y="2034"/>
                    <a:pt x="1215" y="2132"/>
                  </a:cubicBezTo>
                  <a:cubicBezTo>
                    <a:pt x="1240" y="2138"/>
                    <a:pt x="1263" y="2141"/>
                    <a:pt x="1286" y="2141"/>
                  </a:cubicBezTo>
                  <a:cubicBezTo>
                    <a:pt x="1622" y="2141"/>
                    <a:pt x="1730" y="1496"/>
                    <a:pt x="1730" y="1496"/>
                  </a:cubicBezTo>
                  <a:cubicBezTo>
                    <a:pt x="1730" y="1496"/>
                    <a:pt x="1240" y="639"/>
                    <a:pt x="1215" y="565"/>
                  </a:cubicBezTo>
                  <a:cubicBezTo>
                    <a:pt x="1191" y="467"/>
                    <a:pt x="481" y="149"/>
                    <a:pt x="236" y="26"/>
                  </a:cubicBezTo>
                  <a:cubicBezTo>
                    <a:pt x="203" y="8"/>
                    <a:pt x="176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1"/>
            <p:cNvSpPr/>
            <p:nvPr/>
          </p:nvSpPr>
          <p:spPr>
            <a:xfrm>
              <a:off x="5321200" y="3727025"/>
              <a:ext cx="203125" cy="196700"/>
            </a:xfrm>
            <a:custGeom>
              <a:avLst/>
              <a:gdLst/>
              <a:ahLst/>
              <a:cxnLst/>
              <a:rect l="l" t="t" r="r" b="b"/>
              <a:pathLst>
                <a:path w="8125" h="7868" extrusionOk="0">
                  <a:moveTo>
                    <a:pt x="6446" y="0"/>
                  </a:moveTo>
                  <a:cubicBezTo>
                    <a:pt x="6338" y="0"/>
                    <a:pt x="6230" y="17"/>
                    <a:pt x="6123" y="52"/>
                  </a:cubicBezTo>
                  <a:cubicBezTo>
                    <a:pt x="5780" y="175"/>
                    <a:pt x="5486" y="273"/>
                    <a:pt x="5314" y="591"/>
                  </a:cubicBezTo>
                  <a:cubicBezTo>
                    <a:pt x="4874" y="1326"/>
                    <a:pt x="4800" y="3873"/>
                    <a:pt x="4433" y="5440"/>
                  </a:cubicBezTo>
                  <a:cubicBezTo>
                    <a:pt x="3963" y="5544"/>
                    <a:pt x="3419" y="5580"/>
                    <a:pt x="2889" y="5580"/>
                  </a:cubicBezTo>
                  <a:cubicBezTo>
                    <a:pt x="1677" y="5580"/>
                    <a:pt x="539" y="5391"/>
                    <a:pt x="539" y="5391"/>
                  </a:cubicBezTo>
                  <a:cubicBezTo>
                    <a:pt x="1" y="6223"/>
                    <a:pt x="123" y="6811"/>
                    <a:pt x="270" y="6860"/>
                  </a:cubicBezTo>
                  <a:cubicBezTo>
                    <a:pt x="2061" y="7662"/>
                    <a:pt x="3467" y="7867"/>
                    <a:pt x="4437" y="7867"/>
                  </a:cubicBezTo>
                  <a:cubicBezTo>
                    <a:pt x="5364" y="7867"/>
                    <a:pt x="5892" y="7680"/>
                    <a:pt x="5976" y="7644"/>
                  </a:cubicBezTo>
                  <a:cubicBezTo>
                    <a:pt x="6123" y="7546"/>
                    <a:pt x="7886" y="1914"/>
                    <a:pt x="7886" y="1914"/>
                  </a:cubicBezTo>
                  <a:cubicBezTo>
                    <a:pt x="8125" y="1044"/>
                    <a:pt x="7302" y="0"/>
                    <a:pt x="6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TextBox 344"/>
          <p:cNvSpPr txBox="1"/>
          <p:nvPr/>
        </p:nvSpPr>
        <p:spPr>
          <a:xfrm flipH="1">
            <a:off x="8398273" y="4593521"/>
            <a:ext cx="45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30</a:t>
            </a:r>
          </a:p>
        </p:txBody>
      </p:sp>
      <p:pic>
        <p:nvPicPr>
          <p:cNvPr id="346" name="Picture 3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8"/>
          <p:cNvSpPr txBox="1">
            <a:spLocks noGrp="1"/>
          </p:cNvSpPr>
          <p:nvPr>
            <p:ph type="title"/>
          </p:nvPr>
        </p:nvSpPr>
        <p:spPr>
          <a:xfrm>
            <a:off x="4770037" y="2338594"/>
            <a:ext cx="3905108" cy="19662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tx1">
                    <a:lumMod val="50000"/>
                  </a:schemeClr>
                </a:solidFill>
                <a:ea typeface="Overpass SemiBold"/>
                <a:cs typeface="Overpass SemiBold"/>
              </a:rPr>
              <a:t>SEKILAS</a:t>
            </a:r>
            <a:r>
              <a:rPr lang="en" sz="5600" dirty="0">
                <a:ea typeface="Overpass SemiBold"/>
                <a:cs typeface="Overpass SemiBold"/>
              </a:rPr>
              <a:t> </a:t>
            </a:r>
            <a:r>
              <a:rPr lang="en" sz="4000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UMKM</a:t>
            </a:r>
            <a:endParaRPr sz="4000"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037" name="Google Shape;1037;p68"/>
          <p:cNvSpPr txBox="1">
            <a:spLocks noGrp="1"/>
          </p:cNvSpPr>
          <p:nvPr>
            <p:ph type="title" idx="2"/>
          </p:nvPr>
        </p:nvSpPr>
        <p:spPr>
          <a:xfrm>
            <a:off x="7055506" y="1752442"/>
            <a:ext cx="1366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40" name="Google Shape;1040;p68"/>
          <p:cNvGrpSpPr/>
          <p:nvPr/>
        </p:nvGrpSpPr>
        <p:grpSpPr>
          <a:xfrm>
            <a:off x="495543" y="1146012"/>
            <a:ext cx="3924025" cy="3357205"/>
            <a:chOff x="1897175" y="1267900"/>
            <a:chExt cx="3687300" cy="3154675"/>
          </a:xfrm>
        </p:grpSpPr>
        <p:sp>
          <p:nvSpPr>
            <p:cNvPr id="1041" name="Google Shape;1041;p68"/>
            <p:cNvSpPr/>
            <p:nvPr/>
          </p:nvSpPr>
          <p:spPr>
            <a:xfrm>
              <a:off x="2028800" y="26890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77" y="0"/>
                  </a:moveTo>
                  <a:cubicBezTo>
                    <a:pt x="36176" y="0"/>
                    <a:pt x="25198" y="2412"/>
                    <a:pt x="16824" y="7240"/>
                  </a:cubicBezTo>
                  <a:cubicBezTo>
                    <a:pt x="0" y="16961"/>
                    <a:pt x="98" y="32731"/>
                    <a:pt x="17019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2" y="42624"/>
                  </a:cubicBezTo>
                  <a:cubicBezTo>
                    <a:pt x="94891" y="32903"/>
                    <a:pt x="94818" y="17133"/>
                    <a:pt x="77896" y="7362"/>
                  </a:cubicBezTo>
                  <a:cubicBezTo>
                    <a:pt x="69399" y="2455"/>
                    <a:pt x="58276" y="0"/>
                    <a:pt x="47177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8"/>
            <p:cNvSpPr/>
            <p:nvPr/>
          </p:nvSpPr>
          <p:spPr>
            <a:xfrm>
              <a:off x="3124025" y="22561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83" y="0"/>
                  </a:moveTo>
                  <a:cubicBezTo>
                    <a:pt x="36171" y="0"/>
                    <a:pt x="25179" y="2412"/>
                    <a:pt x="16799" y="7243"/>
                  </a:cubicBezTo>
                  <a:cubicBezTo>
                    <a:pt x="0" y="16940"/>
                    <a:pt x="74" y="32734"/>
                    <a:pt x="16995" y="42505"/>
                  </a:cubicBezTo>
                  <a:cubicBezTo>
                    <a:pt x="25487" y="47409"/>
                    <a:pt x="36608" y="49864"/>
                    <a:pt x="47702" y="49864"/>
                  </a:cubicBezTo>
                  <a:cubicBezTo>
                    <a:pt x="58714" y="49864"/>
                    <a:pt x="69700" y="47446"/>
                    <a:pt x="78068" y="42603"/>
                  </a:cubicBezTo>
                  <a:cubicBezTo>
                    <a:pt x="94891" y="32906"/>
                    <a:pt x="94793" y="17111"/>
                    <a:pt x="77872" y="7341"/>
                  </a:cubicBezTo>
                  <a:cubicBezTo>
                    <a:pt x="69392" y="2449"/>
                    <a:pt x="58278" y="0"/>
                    <a:pt x="4718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8"/>
            <p:cNvSpPr/>
            <p:nvPr/>
          </p:nvSpPr>
          <p:spPr>
            <a:xfrm>
              <a:off x="2957500" y="2975550"/>
              <a:ext cx="2372300" cy="1246625"/>
            </a:xfrm>
            <a:custGeom>
              <a:avLst/>
              <a:gdLst/>
              <a:ahLst/>
              <a:cxnLst/>
              <a:rect l="l" t="t" r="r" b="b"/>
              <a:pathLst>
                <a:path w="94892" h="49865" extrusionOk="0">
                  <a:moveTo>
                    <a:pt x="47178" y="0"/>
                  </a:moveTo>
                  <a:cubicBezTo>
                    <a:pt x="36176" y="0"/>
                    <a:pt x="25198" y="2413"/>
                    <a:pt x="16824" y="7240"/>
                  </a:cubicBezTo>
                  <a:cubicBezTo>
                    <a:pt x="1" y="16937"/>
                    <a:pt x="98" y="32732"/>
                    <a:pt x="17020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3" y="42625"/>
                  </a:cubicBezTo>
                  <a:cubicBezTo>
                    <a:pt x="94891" y="32903"/>
                    <a:pt x="94818" y="17108"/>
                    <a:pt x="77897" y="7362"/>
                  </a:cubicBezTo>
                  <a:cubicBezTo>
                    <a:pt x="69399" y="2455"/>
                    <a:pt x="58276" y="0"/>
                    <a:pt x="47178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8"/>
            <p:cNvSpPr/>
            <p:nvPr/>
          </p:nvSpPr>
          <p:spPr>
            <a:xfrm>
              <a:off x="4230250" y="3393600"/>
              <a:ext cx="1354225" cy="711625"/>
            </a:xfrm>
            <a:custGeom>
              <a:avLst/>
              <a:gdLst/>
              <a:ahLst/>
              <a:cxnLst/>
              <a:rect l="l" t="t" r="r" b="b"/>
              <a:pathLst>
                <a:path w="54169" h="28465" extrusionOk="0">
                  <a:moveTo>
                    <a:pt x="26925" y="1"/>
                  </a:moveTo>
                  <a:cubicBezTo>
                    <a:pt x="20644" y="1"/>
                    <a:pt x="14379" y="1378"/>
                    <a:pt x="9600" y="4133"/>
                  </a:cubicBezTo>
                  <a:cubicBezTo>
                    <a:pt x="1" y="9667"/>
                    <a:pt x="50" y="18679"/>
                    <a:pt x="9698" y="24262"/>
                  </a:cubicBezTo>
                  <a:cubicBezTo>
                    <a:pt x="14551" y="27063"/>
                    <a:pt x="20894" y="28465"/>
                    <a:pt x="27224" y="28465"/>
                  </a:cubicBezTo>
                  <a:cubicBezTo>
                    <a:pt x="33511" y="28465"/>
                    <a:pt x="39785" y="27081"/>
                    <a:pt x="44569" y="24311"/>
                  </a:cubicBezTo>
                  <a:cubicBezTo>
                    <a:pt x="54168" y="18777"/>
                    <a:pt x="54119" y="9765"/>
                    <a:pt x="44471" y="4207"/>
                  </a:cubicBezTo>
                  <a:cubicBezTo>
                    <a:pt x="39613" y="1403"/>
                    <a:pt x="33261" y="1"/>
                    <a:pt x="2692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8"/>
            <p:cNvSpPr/>
            <p:nvPr/>
          </p:nvSpPr>
          <p:spPr>
            <a:xfrm>
              <a:off x="4722475" y="4165125"/>
              <a:ext cx="298775" cy="157275"/>
            </a:xfrm>
            <a:custGeom>
              <a:avLst/>
              <a:gdLst/>
              <a:ahLst/>
              <a:cxnLst/>
              <a:rect l="l" t="t" r="r" b="b"/>
              <a:pathLst>
                <a:path w="11951" h="6291" extrusionOk="0">
                  <a:moveTo>
                    <a:pt x="5966" y="1"/>
                  </a:moveTo>
                  <a:cubicBezTo>
                    <a:pt x="4573" y="1"/>
                    <a:pt x="3184" y="307"/>
                    <a:pt x="2131" y="919"/>
                  </a:cubicBezTo>
                  <a:cubicBezTo>
                    <a:pt x="0" y="2143"/>
                    <a:pt x="0" y="4127"/>
                    <a:pt x="2155" y="5351"/>
                  </a:cubicBezTo>
                  <a:cubicBezTo>
                    <a:pt x="3226" y="5979"/>
                    <a:pt x="4624" y="6291"/>
                    <a:pt x="6021" y="6291"/>
                  </a:cubicBezTo>
                  <a:cubicBezTo>
                    <a:pt x="7403" y="6291"/>
                    <a:pt x="8785" y="5985"/>
                    <a:pt x="9844" y="5376"/>
                  </a:cubicBezTo>
                  <a:cubicBezTo>
                    <a:pt x="11950" y="4151"/>
                    <a:pt x="11950" y="2168"/>
                    <a:pt x="9820" y="919"/>
                  </a:cubicBezTo>
                  <a:cubicBezTo>
                    <a:pt x="8755" y="307"/>
                    <a:pt x="7359" y="1"/>
                    <a:pt x="5966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8"/>
            <p:cNvSpPr/>
            <p:nvPr/>
          </p:nvSpPr>
          <p:spPr>
            <a:xfrm>
              <a:off x="1897175" y="3338200"/>
              <a:ext cx="210000" cy="110525"/>
            </a:xfrm>
            <a:custGeom>
              <a:avLst/>
              <a:gdLst/>
              <a:ahLst/>
              <a:cxnLst/>
              <a:rect l="l" t="t" r="r" b="b"/>
              <a:pathLst>
                <a:path w="8400" h="4421" extrusionOk="0">
                  <a:moveTo>
                    <a:pt x="4182" y="1"/>
                  </a:moveTo>
                  <a:cubicBezTo>
                    <a:pt x="3202" y="1"/>
                    <a:pt x="2229" y="215"/>
                    <a:pt x="1494" y="643"/>
                  </a:cubicBezTo>
                  <a:cubicBezTo>
                    <a:pt x="0" y="1500"/>
                    <a:pt x="0" y="2896"/>
                    <a:pt x="1494" y="3778"/>
                  </a:cubicBezTo>
                  <a:cubicBezTo>
                    <a:pt x="2241" y="4206"/>
                    <a:pt x="3227" y="4421"/>
                    <a:pt x="4209" y="4421"/>
                  </a:cubicBezTo>
                  <a:cubicBezTo>
                    <a:pt x="5192" y="4421"/>
                    <a:pt x="6171" y="4206"/>
                    <a:pt x="6906" y="3778"/>
                  </a:cubicBezTo>
                  <a:cubicBezTo>
                    <a:pt x="8400" y="2921"/>
                    <a:pt x="8400" y="1525"/>
                    <a:pt x="6906" y="643"/>
                  </a:cubicBezTo>
                  <a:cubicBezTo>
                    <a:pt x="6147" y="215"/>
                    <a:pt x="5161" y="1"/>
                    <a:pt x="418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8"/>
            <p:cNvSpPr/>
            <p:nvPr/>
          </p:nvSpPr>
          <p:spPr>
            <a:xfrm>
              <a:off x="2368575" y="3128375"/>
              <a:ext cx="190400" cy="140825"/>
            </a:xfrm>
            <a:custGeom>
              <a:avLst/>
              <a:gdLst/>
              <a:ahLst/>
              <a:cxnLst/>
              <a:rect l="l" t="t" r="r" b="b"/>
              <a:pathLst>
                <a:path w="7616" h="5633" extrusionOk="0">
                  <a:moveTo>
                    <a:pt x="2351" y="0"/>
                  </a:moveTo>
                  <a:cubicBezTo>
                    <a:pt x="2351" y="0"/>
                    <a:pt x="5779" y="4016"/>
                    <a:pt x="6685" y="4286"/>
                  </a:cubicBezTo>
                  <a:cubicBezTo>
                    <a:pt x="7616" y="4555"/>
                    <a:pt x="6783" y="5486"/>
                    <a:pt x="6073" y="5559"/>
                  </a:cubicBezTo>
                  <a:cubicBezTo>
                    <a:pt x="5387" y="5633"/>
                    <a:pt x="3135" y="5535"/>
                    <a:pt x="2498" y="4898"/>
                  </a:cubicBezTo>
                  <a:cubicBezTo>
                    <a:pt x="1837" y="4261"/>
                    <a:pt x="0" y="3576"/>
                    <a:pt x="0" y="3576"/>
                  </a:cubicBezTo>
                  <a:cubicBezTo>
                    <a:pt x="0" y="1494"/>
                    <a:pt x="490" y="196"/>
                    <a:pt x="490" y="19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8"/>
            <p:cNvSpPr/>
            <p:nvPr/>
          </p:nvSpPr>
          <p:spPr>
            <a:xfrm>
              <a:off x="2303050" y="2389450"/>
              <a:ext cx="165325" cy="769550"/>
            </a:xfrm>
            <a:custGeom>
              <a:avLst/>
              <a:gdLst/>
              <a:ahLst/>
              <a:cxnLst/>
              <a:rect l="l" t="t" r="r" b="b"/>
              <a:pathLst>
                <a:path w="6613" h="30782" extrusionOk="0">
                  <a:moveTo>
                    <a:pt x="6172" y="1225"/>
                  </a:moveTo>
                  <a:cubicBezTo>
                    <a:pt x="6172" y="1225"/>
                    <a:pt x="6613" y="10090"/>
                    <a:pt x="6441" y="13004"/>
                  </a:cubicBezTo>
                  <a:cubicBezTo>
                    <a:pt x="6294" y="15918"/>
                    <a:pt x="5584" y="30365"/>
                    <a:pt x="5584" y="30365"/>
                  </a:cubicBezTo>
                  <a:cubicBezTo>
                    <a:pt x="3699" y="30782"/>
                    <a:pt x="2499" y="30365"/>
                    <a:pt x="2499" y="30365"/>
                  </a:cubicBezTo>
                  <a:cubicBezTo>
                    <a:pt x="1886" y="19297"/>
                    <a:pt x="1911" y="16114"/>
                    <a:pt x="1740" y="14448"/>
                  </a:cubicBezTo>
                  <a:cubicBezTo>
                    <a:pt x="1544" y="12808"/>
                    <a:pt x="1323" y="8033"/>
                    <a:pt x="1323" y="8033"/>
                  </a:cubicBezTo>
                  <a:cubicBezTo>
                    <a:pt x="1" y="5290"/>
                    <a:pt x="1397" y="1715"/>
                    <a:pt x="2033" y="858"/>
                  </a:cubicBezTo>
                  <a:cubicBezTo>
                    <a:pt x="2695" y="1"/>
                    <a:pt x="6172" y="1225"/>
                    <a:pt x="6172" y="1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8"/>
            <p:cNvSpPr/>
            <p:nvPr/>
          </p:nvSpPr>
          <p:spPr>
            <a:xfrm>
              <a:off x="2204500" y="3201825"/>
              <a:ext cx="107150" cy="187975"/>
            </a:xfrm>
            <a:custGeom>
              <a:avLst/>
              <a:gdLst/>
              <a:ahLst/>
              <a:cxnLst/>
              <a:rect l="l" t="t" r="r" b="b"/>
              <a:pathLst>
                <a:path w="4286" h="7519" extrusionOk="0">
                  <a:moveTo>
                    <a:pt x="3306" y="858"/>
                  </a:moveTo>
                  <a:cubicBezTo>
                    <a:pt x="3404" y="2499"/>
                    <a:pt x="3992" y="4409"/>
                    <a:pt x="4139" y="5364"/>
                  </a:cubicBezTo>
                  <a:cubicBezTo>
                    <a:pt x="4286" y="6343"/>
                    <a:pt x="3943" y="6907"/>
                    <a:pt x="3722" y="7200"/>
                  </a:cubicBezTo>
                  <a:cubicBezTo>
                    <a:pt x="3502" y="7519"/>
                    <a:pt x="759" y="6613"/>
                    <a:pt x="368" y="5560"/>
                  </a:cubicBezTo>
                  <a:cubicBezTo>
                    <a:pt x="0" y="4507"/>
                    <a:pt x="759" y="3576"/>
                    <a:pt x="833" y="1593"/>
                  </a:cubicBezTo>
                  <a:cubicBezTo>
                    <a:pt x="1714" y="1"/>
                    <a:pt x="3306" y="858"/>
                    <a:pt x="3306" y="858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8"/>
            <p:cNvSpPr/>
            <p:nvPr/>
          </p:nvSpPr>
          <p:spPr>
            <a:xfrm>
              <a:off x="2198375" y="2396175"/>
              <a:ext cx="187350" cy="866900"/>
            </a:xfrm>
            <a:custGeom>
              <a:avLst/>
              <a:gdLst/>
              <a:ahLst/>
              <a:cxnLst/>
              <a:rect l="l" t="t" r="r" b="b"/>
              <a:pathLst>
                <a:path w="7494" h="34676" extrusionOk="0">
                  <a:moveTo>
                    <a:pt x="7494" y="1642"/>
                  </a:moveTo>
                  <a:cubicBezTo>
                    <a:pt x="7494" y="1642"/>
                    <a:pt x="7028" y="9723"/>
                    <a:pt x="6294" y="12416"/>
                  </a:cubicBezTo>
                  <a:cubicBezTo>
                    <a:pt x="5535" y="15110"/>
                    <a:pt x="4874" y="22995"/>
                    <a:pt x="4555" y="24366"/>
                  </a:cubicBezTo>
                  <a:cubicBezTo>
                    <a:pt x="4237" y="25738"/>
                    <a:pt x="3845" y="34259"/>
                    <a:pt x="3845" y="34259"/>
                  </a:cubicBezTo>
                  <a:cubicBezTo>
                    <a:pt x="2131" y="34676"/>
                    <a:pt x="809" y="34259"/>
                    <a:pt x="809" y="34259"/>
                  </a:cubicBezTo>
                  <a:cubicBezTo>
                    <a:pt x="833" y="26276"/>
                    <a:pt x="637" y="19812"/>
                    <a:pt x="809" y="17632"/>
                  </a:cubicBezTo>
                  <a:cubicBezTo>
                    <a:pt x="955" y="15453"/>
                    <a:pt x="735" y="8988"/>
                    <a:pt x="735" y="8988"/>
                  </a:cubicBezTo>
                  <a:cubicBezTo>
                    <a:pt x="25" y="5976"/>
                    <a:pt x="0" y="5584"/>
                    <a:pt x="735" y="3576"/>
                  </a:cubicBezTo>
                  <a:cubicBezTo>
                    <a:pt x="1494" y="1568"/>
                    <a:pt x="4702" y="1"/>
                    <a:pt x="7494" y="16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8"/>
            <p:cNvSpPr/>
            <p:nvPr/>
          </p:nvSpPr>
          <p:spPr>
            <a:xfrm>
              <a:off x="2343475" y="1957850"/>
              <a:ext cx="399775" cy="353275"/>
            </a:xfrm>
            <a:custGeom>
              <a:avLst/>
              <a:gdLst/>
              <a:ahLst/>
              <a:cxnLst/>
              <a:rect l="l" t="t" r="r" b="b"/>
              <a:pathLst>
                <a:path w="15991" h="14131" extrusionOk="0">
                  <a:moveTo>
                    <a:pt x="3257" y="1"/>
                  </a:moveTo>
                  <a:cubicBezTo>
                    <a:pt x="6049" y="784"/>
                    <a:pt x="7542" y="7788"/>
                    <a:pt x="8326" y="9379"/>
                  </a:cubicBezTo>
                  <a:cubicBezTo>
                    <a:pt x="9110" y="10947"/>
                    <a:pt x="15623" y="11338"/>
                    <a:pt x="15623" y="11338"/>
                  </a:cubicBezTo>
                  <a:cubicBezTo>
                    <a:pt x="15991" y="12710"/>
                    <a:pt x="14889" y="14130"/>
                    <a:pt x="14889" y="14130"/>
                  </a:cubicBezTo>
                  <a:cubicBezTo>
                    <a:pt x="8620" y="13885"/>
                    <a:pt x="6416" y="13346"/>
                    <a:pt x="5241" y="10873"/>
                  </a:cubicBezTo>
                  <a:cubicBezTo>
                    <a:pt x="4090" y="8400"/>
                    <a:pt x="0" y="858"/>
                    <a:pt x="3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8"/>
            <p:cNvSpPr/>
            <p:nvPr/>
          </p:nvSpPr>
          <p:spPr>
            <a:xfrm>
              <a:off x="2124900" y="1955400"/>
              <a:ext cx="382050" cy="618950"/>
            </a:xfrm>
            <a:custGeom>
              <a:avLst/>
              <a:gdLst/>
              <a:ahLst/>
              <a:cxnLst/>
              <a:rect l="l" t="t" r="r" b="b"/>
              <a:pathLst>
                <a:path w="15282" h="24758" extrusionOk="0">
                  <a:moveTo>
                    <a:pt x="12000" y="99"/>
                  </a:moveTo>
                  <a:cubicBezTo>
                    <a:pt x="9527" y="1"/>
                    <a:pt x="3772" y="1274"/>
                    <a:pt x="1886" y="3698"/>
                  </a:cubicBezTo>
                  <a:cubicBezTo>
                    <a:pt x="1" y="6098"/>
                    <a:pt x="2744" y="10359"/>
                    <a:pt x="3405" y="12930"/>
                  </a:cubicBezTo>
                  <a:cubicBezTo>
                    <a:pt x="4066" y="15501"/>
                    <a:pt x="3086" y="21942"/>
                    <a:pt x="3111" y="22554"/>
                  </a:cubicBezTo>
                  <a:cubicBezTo>
                    <a:pt x="6025" y="24513"/>
                    <a:pt x="13102" y="24758"/>
                    <a:pt x="13886" y="21844"/>
                  </a:cubicBezTo>
                  <a:cubicBezTo>
                    <a:pt x="14228" y="18709"/>
                    <a:pt x="13494" y="14938"/>
                    <a:pt x="13469" y="13102"/>
                  </a:cubicBezTo>
                  <a:cubicBezTo>
                    <a:pt x="13543" y="9135"/>
                    <a:pt x="15281" y="1274"/>
                    <a:pt x="1200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8"/>
            <p:cNvSpPr/>
            <p:nvPr/>
          </p:nvSpPr>
          <p:spPr>
            <a:xfrm>
              <a:off x="2364900" y="1957850"/>
              <a:ext cx="120000" cy="622625"/>
            </a:xfrm>
            <a:custGeom>
              <a:avLst/>
              <a:gdLst/>
              <a:ahLst/>
              <a:cxnLst/>
              <a:rect l="l" t="t" r="r" b="b"/>
              <a:pathLst>
                <a:path w="4800" h="24905" extrusionOk="0">
                  <a:moveTo>
                    <a:pt x="270" y="588"/>
                  </a:moveTo>
                  <a:cubicBezTo>
                    <a:pt x="1861" y="6196"/>
                    <a:pt x="2229" y="12465"/>
                    <a:pt x="2082" y="14840"/>
                  </a:cubicBezTo>
                  <a:cubicBezTo>
                    <a:pt x="1935" y="17216"/>
                    <a:pt x="1861" y="24905"/>
                    <a:pt x="1861" y="24905"/>
                  </a:cubicBezTo>
                  <a:cubicBezTo>
                    <a:pt x="3722" y="23925"/>
                    <a:pt x="4530" y="22138"/>
                    <a:pt x="4530" y="21330"/>
                  </a:cubicBezTo>
                  <a:cubicBezTo>
                    <a:pt x="4530" y="20521"/>
                    <a:pt x="3845" y="13567"/>
                    <a:pt x="3869" y="13004"/>
                  </a:cubicBezTo>
                  <a:cubicBezTo>
                    <a:pt x="3869" y="12440"/>
                    <a:pt x="4800" y="6074"/>
                    <a:pt x="4530" y="3209"/>
                  </a:cubicBezTo>
                  <a:cubicBezTo>
                    <a:pt x="4286" y="343"/>
                    <a:pt x="2400" y="1"/>
                    <a:pt x="240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8"/>
            <p:cNvSpPr/>
            <p:nvPr/>
          </p:nvSpPr>
          <p:spPr>
            <a:xfrm>
              <a:off x="2410200" y="1803575"/>
              <a:ext cx="26950" cy="71050"/>
            </a:xfrm>
            <a:custGeom>
              <a:avLst/>
              <a:gdLst/>
              <a:ahLst/>
              <a:cxnLst/>
              <a:rect l="l" t="t" r="r" b="b"/>
              <a:pathLst>
                <a:path w="1078" h="2842" extrusionOk="0">
                  <a:moveTo>
                    <a:pt x="0" y="1"/>
                  </a:moveTo>
                  <a:cubicBezTo>
                    <a:pt x="1078" y="343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8"/>
            <p:cNvSpPr/>
            <p:nvPr/>
          </p:nvSpPr>
          <p:spPr>
            <a:xfrm>
              <a:off x="2252250" y="1753375"/>
              <a:ext cx="169600" cy="243675"/>
            </a:xfrm>
            <a:custGeom>
              <a:avLst/>
              <a:gdLst/>
              <a:ahLst/>
              <a:cxnLst/>
              <a:rect l="l" t="t" r="r" b="b"/>
              <a:pathLst>
                <a:path w="6784" h="9747" extrusionOk="0">
                  <a:moveTo>
                    <a:pt x="6367" y="2351"/>
                  </a:moveTo>
                  <a:cubicBezTo>
                    <a:pt x="6367" y="2351"/>
                    <a:pt x="6784" y="3796"/>
                    <a:pt x="6637" y="4923"/>
                  </a:cubicBezTo>
                  <a:cubicBezTo>
                    <a:pt x="6465" y="6049"/>
                    <a:pt x="6367" y="8302"/>
                    <a:pt x="5363" y="9012"/>
                  </a:cubicBezTo>
                  <a:cubicBezTo>
                    <a:pt x="4384" y="9747"/>
                    <a:pt x="2939" y="8890"/>
                    <a:pt x="1984" y="8106"/>
                  </a:cubicBezTo>
                  <a:cubicBezTo>
                    <a:pt x="1029" y="7298"/>
                    <a:pt x="25" y="5804"/>
                    <a:pt x="0" y="4017"/>
                  </a:cubicBezTo>
                  <a:cubicBezTo>
                    <a:pt x="0" y="2205"/>
                    <a:pt x="686" y="1"/>
                    <a:pt x="3282" y="123"/>
                  </a:cubicBezTo>
                  <a:cubicBezTo>
                    <a:pt x="5878" y="221"/>
                    <a:pt x="6367" y="2351"/>
                    <a:pt x="6367" y="23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8"/>
            <p:cNvSpPr/>
            <p:nvPr/>
          </p:nvSpPr>
          <p:spPr>
            <a:xfrm>
              <a:off x="2274275" y="1915600"/>
              <a:ext cx="105325" cy="15430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466" y="1"/>
                  </a:moveTo>
                  <a:cubicBezTo>
                    <a:pt x="466" y="1"/>
                    <a:pt x="662" y="2327"/>
                    <a:pt x="50" y="3184"/>
                  </a:cubicBezTo>
                  <a:cubicBezTo>
                    <a:pt x="1" y="3748"/>
                    <a:pt x="1642" y="6172"/>
                    <a:pt x="3258" y="5731"/>
                  </a:cubicBezTo>
                  <a:cubicBezTo>
                    <a:pt x="4213" y="5486"/>
                    <a:pt x="4090" y="4384"/>
                    <a:pt x="4090" y="4384"/>
                  </a:cubicBezTo>
                  <a:cubicBezTo>
                    <a:pt x="3992" y="3552"/>
                    <a:pt x="4090" y="1519"/>
                    <a:pt x="4090" y="15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8"/>
            <p:cNvSpPr/>
            <p:nvPr/>
          </p:nvSpPr>
          <p:spPr>
            <a:xfrm>
              <a:off x="2198975" y="1692150"/>
              <a:ext cx="237575" cy="238175"/>
            </a:xfrm>
            <a:custGeom>
              <a:avLst/>
              <a:gdLst/>
              <a:ahLst/>
              <a:cxnLst/>
              <a:rect l="l" t="t" r="r" b="b"/>
              <a:pathLst>
                <a:path w="9503" h="9527" extrusionOk="0">
                  <a:moveTo>
                    <a:pt x="9135" y="2866"/>
                  </a:moveTo>
                  <a:cubicBezTo>
                    <a:pt x="9502" y="4188"/>
                    <a:pt x="9086" y="4654"/>
                    <a:pt x="7960" y="5045"/>
                  </a:cubicBezTo>
                  <a:cubicBezTo>
                    <a:pt x="6833" y="5437"/>
                    <a:pt x="3846" y="4556"/>
                    <a:pt x="3846" y="4556"/>
                  </a:cubicBezTo>
                  <a:cubicBezTo>
                    <a:pt x="4041" y="6000"/>
                    <a:pt x="3601" y="6735"/>
                    <a:pt x="3601" y="6735"/>
                  </a:cubicBezTo>
                  <a:cubicBezTo>
                    <a:pt x="3111" y="5339"/>
                    <a:pt x="2670" y="6049"/>
                    <a:pt x="2621" y="7176"/>
                  </a:cubicBezTo>
                  <a:cubicBezTo>
                    <a:pt x="2572" y="8278"/>
                    <a:pt x="3209" y="8253"/>
                    <a:pt x="3209" y="8253"/>
                  </a:cubicBezTo>
                  <a:cubicBezTo>
                    <a:pt x="3160" y="9208"/>
                    <a:pt x="2842" y="9527"/>
                    <a:pt x="2842" y="9527"/>
                  </a:cubicBezTo>
                  <a:cubicBezTo>
                    <a:pt x="1642" y="8694"/>
                    <a:pt x="1" y="3135"/>
                    <a:pt x="2180" y="3013"/>
                  </a:cubicBezTo>
                  <a:cubicBezTo>
                    <a:pt x="2205" y="1078"/>
                    <a:pt x="8351" y="1"/>
                    <a:pt x="9135" y="2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8"/>
            <p:cNvSpPr/>
            <p:nvPr/>
          </p:nvSpPr>
          <p:spPr>
            <a:xfrm>
              <a:off x="2140225" y="1986025"/>
              <a:ext cx="206325" cy="606100"/>
            </a:xfrm>
            <a:custGeom>
              <a:avLst/>
              <a:gdLst/>
              <a:ahLst/>
              <a:cxnLst/>
              <a:rect l="l" t="t" r="r" b="b"/>
              <a:pathLst>
                <a:path w="8253" h="24244" extrusionOk="0">
                  <a:moveTo>
                    <a:pt x="5314" y="0"/>
                  </a:moveTo>
                  <a:cubicBezTo>
                    <a:pt x="7249" y="4065"/>
                    <a:pt x="8253" y="7763"/>
                    <a:pt x="8179" y="11118"/>
                  </a:cubicBezTo>
                  <a:cubicBezTo>
                    <a:pt x="8130" y="14472"/>
                    <a:pt x="7420" y="24243"/>
                    <a:pt x="7420" y="24243"/>
                  </a:cubicBezTo>
                  <a:cubicBezTo>
                    <a:pt x="4090" y="23435"/>
                    <a:pt x="1812" y="22480"/>
                    <a:pt x="1151" y="21329"/>
                  </a:cubicBezTo>
                  <a:cubicBezTo>
                    <a:pt x="2596" y="17558"/>
                    <a:pt x="3110" y="15036"/>
                    <a:pt x="2816" y="13958"/>
                  </a:cubicBezTo>
                  <a:cubicBezTo>
                    <a:pt x="2522" y="12881"/>
                    <a:pt x="0" y="4702"/>
                    <a:pt x="1298" y="2253"/>
                  </a:cubicBezTo>
                  <a:cubicBezTo>
                    <a:pt x="2547" y="906"/>
                    <a:pt x="5314" y="0"/>
                    <a:pt x="5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8"/>
            <p:cNvSpPr/>
            <p:nvPr/>
          </p:nvSpPr>
          <p:spPr>
            <a:xfrm>
              <a:off x="2123075" y="2020900"/>
              <a:ext cx="419375" cy="370400"/>
            </a:xfrm>
            <a:custGeom>
              <a:avLst/>
              <a:gdLst/>
              <a:ahLst/>
              <a:cxnLst/>
              <a:rect l="l" t="t" r="r" b="b"/>
              <a:pathLst>
                <a:path w="16775" h="14816" extrusionOk="0">
                  <a:moveTo>
                    <a:pt x="3086" y="784"/>
                  </a:moveTo>
                  <a:cubicBezTo>
                    <a:pt x="5388" y="1935"/>
                    <a:pt x="7224" y="8302"/>
                    <a:pt x="8963" y="9992"/>
                  </a:cubicBezTo>
                  <a:cubicBezTo>
                    <a:pt x="9967" y="10971"/>
                    <a:pt x="14889" y="12220"/>
                    <a:pt x="16260" y="12269"/>
                  </a:cubicBezTo>
                  <a:cubicBezTo>
                    <a:pt x="16775" y="13469"/>
                    <a:pt x="15844" y="14816"/>
                    <a:pt x="15844" y="14816"/>
                  </a:cubicBezTo>
                  <a:cubicBezTo>
                    <a:pt x="7445" y="14008"/>
                    <a:pt x="7077" y="13567"/>
                    <a:pt x="4482" y="10261"/>
                  </a:cubicBezTo>
                  <a:cubicBezTo>
                    <a:pt x="1274" y="6172"/>
                    <a:pt x="0" y="1"/>
                    <a:pt x="3086" y="7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8"/>
            <p:cNvSpPr/>
            <p:nvPr/>
          </p:nvSpPr>
          <p:spPr>
            <a:xfrm>
              <a:off x="2299375" y="1953575"/>
              <a:ext cx="76550" cy="53275"/>
            </a:xfrm>
            <a:custGeom>
              <a:avLst/>
              <a:gdLst/>
              <a:ahLst/>
              <a:cxnLst/>
              <a:rect l="l" t="t" r="r" b="b"/>
              <a:pathLst>
                <a:path w="3062" h="2131" extrusionOk="0">
                  <a:moveTo>
                    <a:pt x="3062" y="1225"/>
                  </a:moveTo>
                  <a:cubicBezTo>
                    <a:pt x="2352" y="1494"/>
                    <a:pt x="1323" y="1078"/>
                    <a:pt x="1" y="0"/>
                  </a:cubicBezTo>
                  <a:cubicBezTo>
                    <a:pt x="1" y="0"/>
                    <a:pt x="393" y="1567"/>
                    <a:pt x="3062" y="2131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8"/>
            <p:cNvSpPr/>
            <p:nvPr/>
          </p:nvSpPr>
          <p:spPr>
            <a:xfrm>
              <a:off x="2273050" y="1972550"/>
              <a:ext cx="82675" cy="116325"/>
            </a:xfrm>
            <a:custGeom>
              <a:avLst/>
              <a:gdLst/>
              <a:ahLst/>
              <a:cxnLst/>
              <a:rect l="l" t="t" r="r" b="b"/>
              <a:pathLst>
                <a:path w="3307" h="4653" extrusionOk="0">
                  <a:moveTo>
                    <a:pt x="442" y="0"/>
                  </a:moveTo>
                  <a:cubicBezTo>
                    <a:pt x="417" y="74"/>
                    <a:pt x="1" y="539"/>
                    <a:pt x="1" y="539"/>
                  </a:cubicBezTo>
                  <a:cubicBezTo>
                    <a:pt x="1" y="539"/>
                    <a:pt x="834" y="2351"/>
                    <a:pt x="1127" y="3159"/>
                  </a:cubicBezTo>
                  <a:cubicBezTo>
                    <a:pt x="1446" y="3967"/>
                    <a:pt x="2229" y="4653"/>
                    <a:pt x="2229" y="4653"/>
                  </a:cubicBezTo>
                  <a:lnTo>
                    <a:pt x="3307" y="3453"/>
                  </a:lnTo>
                  <a:cubicBezTo>
                    <a:pt x="1813" y="2669"/>
                    <a:pt x="442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8"/>
            <p:cNvSpPr/>
            <p:nvPr/>
          </p:nvSpPr>
          <p:spPr>
            <a:xfrm>
              <a:off x="2355700" y="1983575"/>
              <a:ext cx="38000" cy="96125"/>
            </a:xfrm>
            <a:custGeom>
              <a:avLst/>
              <a:gdLst/>
              <a:ahLst/>
              <a:cxnLst/>
              <a:rect l="l" t="t" r="r" b="b"/>
              <a:pathLst>
                <a:path w="1520" h="3845" extrusionOk="0">
                  <a:moveTo>
                    <a:pt x="711" y="123"/>
                  </a:moveTo>
                  <a:cubicBezTo>
                    <a:pt x="613" y="0"/>
                    <a:pt x="368" y="2424"/>
                    <a:pt x="1" y="3012"/>
                  </a:cubicBezTo>
                  <a:cubicBezTo>
                    <a:pt x="711" y="3673"/>
                    <a:pt x="1127" y="3845"/>
                    <a:pt x="1127" y="3845"/>
                  </a:cubicBezTo>
                  <a:cubicBezTo>
                    <a:pt x="1127" y="3845"/>
                    <a:pt x="1519" y="1151"/>
                    <a:pt x="71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8"/>
            <p:cNvSpPr/>
            <p:nvPr/>
          </p:nvSpPr>
          <p:spPr>
            <a:xfrm>
              <a:off x="4197200" y="2609850"/>
              <a:ext cx="18400" cy="60625"/>
            </a:xfrm>
            <a:custGeom>
              <a:avLst/>
              <a:gdLst/>
              <a:ahLst/>
              <a:cxnLst/>
              <a:rect l="l" t="t" r="r" b="b"/>
              <a:pathLst>
                <a:path w="736" h="2425" extrusionOk="0">
                  <a:moveTo>
                    <a:pt x="735" y="25"/>
                  </a:moveTo>
                  <a:cubicBezTo>
                    <a:pt x="662" y="1225"/>
                    <a:pt x="539" y="2424"/>
                    <a:pt x="539" y="2424"/>
                  </a:cubicBezTo>
                  <a:lnTo>
                    <a:pt x="294" y="2424"/>
                  </a:lnTo>
                  <a:cubicBezTo>
                    <a:pt x="294" y="2424"/>
                    <a:pt x="294" y="612"/>
                    <a:pt x="1" y="1004"/>
                  </a:cubicBezTo>
                  <a:cubicBezTo>
                    <a:pt x="50" y="0"/>
                    <a:pt x="735" y="25"/>
                    <a:pt x="735" y="2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8"/>
            <p:cNvSpPr/>
            <p:nvPr/>
          </p:nvSpPr>
          <p:spPr>
            <a:xfrm>
              <a:off x="4111500" y="2158050"/>
              <a:ext cx="124900" cy="521600"/>
            </a:xfrm>
            <a:custGeom>
              <a:avLst/>
              <a:gdLst/>
              <a:ahLst/>
              <a:cxnLst/>
              <a:rect l="l" t="t" r="r" b="b"/>
              <a:pathLst>
                <a:path w="4996" h="20864" extrusionOk="0">
                  <a:moveTo>
                    <a:pt x="466" y="20154"/>
                  </a:moveTo>
                  <a:cubicBezTo>
                    <a:pt x="343" y="20154"/>
                    <a:pt x="172" y="20007"/>
                    <a:pt x="0" y="19786"/>
                  </a:cubicBezTo>
                  <a:cubicBezTo>
                    <a:pt x="270" y="19468"/>
                    <a:pt x="564" y="19150"/>
                    <a:pt x="735" y="18905"/>
                  </a:cubicBezTo>
                  <a:cubicBezTo>
                    <a:pt x="1298" y="18097"/>
                    <a:pt x="2253" y="16334"/>
                    <a:pt x="2278" y="15525"/>
                  </a:cubicBezTo>
                  <a:cubicBezTo>
                    <a:pt x="2327" y="14717"/>
                    <a:pt x="1837" y="6367"/>
                    <a:pt x="1714" y="5338"/>
                  </a:cubicBezTo>
                  <a:cubicBezTo>
                    <a:pt x="1568" y="4310"/>
                    <a:pt x="1200" y="441"/>
                    <a:pt x="1225" y="221"/>
                  </a:cubicBezTo>
                  <a:cubicBezTo>
                    <a:pt x="1274" y="0"/>
                    <a:pt x="4824" y="1592"/>
                    <a:pt x="4824" y="1592"/>
                  </a:cubicBezTo>
                  <a:cubicBezTo>
                    <a:pt x="4775" y="1910"/>
                    <a:pt x="4286" y="3918"/>
                    <a:pt x="4482" y="5216"/>
                  </a:cubicBezTo>
                  <a:cubicBezTo>
                    <a:pt x="4678" y="6489"/>
                    <a:pt x="4996" y="7346"/>
                    <a:pt x="4824" y="9452"/>
                  </a:cubicBezTo>
                  <a:cubicBezTo>
                    <a:pt x="4653" y="11558"/>
                    <a:pt x="3625" y="14938"/>
                    <a:pt x="3967" y="16554"/>
                  </a:cubicBezTo>
                  <a:cubicBezTo>
                    <a:pt x="3992" y="16578"/>
                    <a:pt x="3992" y="16603"/>
                    <a:pt x="3992" y="16627"/>
                  </a:cubicBezTo>
                  <a:cubicBezTo>
                    <a:pt x="2939" y="18072"/>
                    <a:pt x="2572" y="20864"/>
                    <a:pt x="466" y="201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8"/>
            <p:cNvSpPr/>
            <p:nvPr/>
          </p:nvSpPr>
          <p:spPr>
            <a:xfrm>
              <a:off x="4081500" y="2573725"/>
              <a:ext cx="138375" cy="125525"/>
            </a:xfrm>
            <a:custGeom>
              <a:avLst/>
              <a:gdLst/>
              <a:ahLst/>
              <a:cxnLst/>
              <a:rect l="l" t="t" r="r" b="b"/>
              <a:pathLst>
                <a:path w="5535" h="5021" extrusionOk="0">
                  <a:moveTo>
                    <a:pt x="1200" y="3159"/>
                  </a:moveTo>
                  <a:cubicBezTo>
                    <a:pt x="1372" y="3380"/>
                    <a:pt x="1543" y="3527"/>
                    <a:pt x="1666" y="3527"/>
                  </a:cubicBezTo>
                  <a:cubicBezTo>
                    <a:pt x="3772" y="4237"/>
                    <a:pt x="4139" y="1445"/>
                    <a:pt x="5192" y="0"/>
                  </a:cubicBezTo>
                  <a:cubicBezTo>
                    <a:pt x="5535" y="1519"/>
                    <a:pt x="5388" y="1690"/>
                    <a:pt x="5094" y="1910"/>
                  </a:cubicBezTo>
                  <a:cubicBezTo>
                    <a:pt x="4825" y="2131"/>
                    <a:pt x="3845" y="3331"/>
                    <a:pt x="3674" y="4188"/>
                  </a:cubicBezTo>
                  <a:cubicBezTo>
                    <a:pt x="3478" y="5020"/>
                    <a:pt x="809" y="4947"/>
                    <a:pt x="319" y="4776"/>
                  </a:cubicBezTo>
                  <a:cubicBezTo>
                    <a:pt x="0" y="4653"/>
                    <a:pt x="613" y="3894"/>
                    <a:pt x="1200" y="315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8"/>
            <p:cNvSpPr/>
            <p:nvPr/>
          </p:nvSpPr>
          <p:spPr>
            <a:xfrm>
              <a:off x="4270050" y="2163550"/>
              <a:ext cx="115725" cy="612825"/>
            </a:xfrm>
            <a:custGeom>
              <a:avLst/>
              <a:gdLst/>
              <a:ahLst/>
              <a:cxnLst/>
              <a:rect l="l" t="t" r="r" b="b"/>
              <a:pathLst>
                <a:path w="4629" h="24513" extrusionOk="0">
                  <a:moveTo>
                    <a:pt x="1470" y="8596"/>
                  </a:moveTo>
                  <a:cubicBezTo>
                    <a:pt x="1568" y="9526"/>
                    <a:pt x="2131" y="16726"/>
                    <a:pt x="2033" y="17926"/>
                  </a:cubicBezTo>
                  <a:cubicBezTo>
                    <a:pt x="1984" y="18660"/>
                    <a:pt x="1641" y="19811"/>
                    <a:pt x="1421" y="20742"/>
                  </a:cubicBezTo>
                  <a:cubicBezTo>
                    <a:pt x="1274" y="21329"/>
                    <a:pt x="1201" y="21819"/>
                    <a:pt x="1274" y="22064"/>
                  </a:cubicBezTo>
                  <a:cubicBezTo>
                    <a:pt x="1494" y="22676"/>
                    <a:pt x="1494" y="24513"/>
                    <a:pt x="2498" y="24097"/>
                  </a:cubicBezTo>
                  <a:cubicBezTo>
                    <a:pt x="3502" y="23680"/>
                    <a:pt x="4164" y="22407"/>
                    <a:pt x="3943" y="20987"/>
                  </a:cubicBezTo>
                  <a:cubicBezTo>
                    <a:pt x="3747" y="19591"/>
                    <a:pt x="3992" y="18905"/>
                    <a:pt x="3943" y="18048"/>
                  </a:cubicBezTo>
                  <a:cubicBezTo>
                    <a:pt x="3870" y="17215"/>
                    <a:pt x="4433" y="11975"/>
                    <a:pt x="4531" y="10090"/>
                  </a:cubicBezTo>
                  <a:cubicBezTo>
                    <a:pt x="4629" y="8228"/>
                    <a:pt x="3992" y="7347"/>
                    <a:pt x="3943" y="6098"/>
                  </a:cubicBezTo>
                  <a:cubicBezTo>
                    <a:pt x="3919" y="4849"/>
                    <a:pt x="4286" y="2253"/>
                    <a:pt x="4286" y="2253"/>
                  </a:cubicBezTo>
                  <a:cubicBezTo>
                    <a:pt x="4286" y="2253"/>
                    <a:pt x="1" y="1"/>
                    <a:pt x="344" y="2719"/>
                  </a:cubicBezTo>
                  <a:cubicBezTo>
                    <a:pt x="686" y="5437"/>
                    <a:pt x="1372" y="7665"/>
                    <a:pt x="1470" y="85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8"/>
            <p:cNvSpPr/>
            <p:nvPr/>
          </p:nvSpPr>
          <p:spPr>
            <a:xfrm>
              <a:off x="4297600" y="2682075"/>
              <a:ext cx="76550" cy="94300"/>
            </a:xfrm>
            <a:custGeom>
              <a:avLst/>
              <a:gdLst/>
              <a:ahLst/>
              <a:cxnLst/>
              <a:rect l="l" t="t" r="r" b="b"/>
              <a:pathLst>
                <a:path w="3062" h="3772" extrusionOk="0">
                  <a:moveTo>
                    <a:pt x="1" y="1397"/>
                  </a:moveTo>
                  <a:cubicBezTo>
                    <a:pt x="74" y="2645"/>
                    <a:pt x="392" y="3772"/>
                    <a:pt x="1396" y="3356"/>
                  </a:cubicBezTo>
                  <a:cubicBezTo>
                    <a:pt x="2400" y="2939"/>
                    <a:pt x="3062" y="1666"/>
                    <a:pt x="2841" y="246"/>
                  </a:cubicBezTo>
                  <a:cubicBezTo>
                    <a:pt x="2303" y="1813"/>
                    <a:pt x="270" y="1739"/>
                    <a:pt x="319" y="1"/>
                  </a:cubicBezTo>
                  <a:cubicBezTo>
                    <a:pt x="172" y="588"/>
                    <a:pt x="1" y="1127"/>
                    <a:pt x="1" y="139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8"/>
            <p:cNvSpPr/>
            <p:nvPr/>
          </p:nvSpPr>
          <p:spPr>
            <a:xfrm>
              <a:off x="4134750" y="1940100"/>
              <a:ext cx="143300" cy="614050"/>
            </a:xfrm>
            <a:custGeom>
              <a:avLst/>
              <a:gdLst/>
              <a:ahLst/>
              <a:cxnLst/>
              <a:rect l="l" t="t" r="r" b="b"/>
              <a:pathLst>
                <a:path w="5732" h="24562" extrusionOk="0">
                  <a:moveTo>
                    <a:pt x="1" y="0"/>
                  </a:moveTo>
                  <a:cubicBezTo>
                    <a:pt x="1" y="0"/>
                    <a:pt x="25" y="8694"/>
                    <a:pt x="1" y="11534"/>
                  </a:cubicBezTo>
                  <a:cubicBezTo>
                    <a:pt x="1" y="14399"/>
                    <a:pt x="760" y="23999"/>
                    <a:pt x="760" y="23999"/>
                  </a:cubicBezTo>
                  <a:cubicBezTo>
                    <a:pt x="2205" y="24562"/>
                    <a:pt x="3625" y="23876"/>
                    <a:pt x="3625" y="23876"/>
                  </a:cubicBezTo>
                  <a:cubicBezTo>
                    <a:pt x="3821" y="21378"/>
                    <a:pt x="4556" y="17313"/>
                    <a:pt x="4678" y="15158"/>
                  </a:cubicBezTo>
                  <a:cubicBezTo>
                    <a:pt x="4801" y="13003"/>
                    <a:pt x="3821" y="12661"/>
                    <a:pt x="4237" y="11093"/>
                  </a:cubicBezTo>
                  <a:cubicBezTo>
                    <a:pt x="4629" y="9526"/>
                    <a:pt x="5731" y="1127"/>
                    <a:pt x="5731" y="1127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8"/>
            <p:cNvSpPr/>
            <p:nvPr/>
          </p:nvSpPr>
          <p:spPr>
            <a:xfrm>
              <a:off x="4243725" y="1846425"/>
              <a:ext cx="177575" cy="783650"/>
            </a:xfrm>
            <a:custGeom>
              <a:avLst/>
              <a:gdLst/>
              <a:ahLst/>
              <a:cxnLst/>
              <a:rect l="l" t="t" r="r" b="b"/>
              <a:pathLst>
                <a:path w="7103" h="31346" extrusionOk="0">
                  <a:moveTo>
                    <a:pt x="319" y="5584"/>
                  </a:moveTo>
                  <a:cubicBezTo>
                    <a:pt x="319" y="5584"/>
                    <a:pt x="1054" y="14914"/>
                    <a:pt x="1372" y="16089"/>
                  </a:cubicBezTo>
                  <a:cubicBezTo>
                    <a:pt x="1690" y="17265"/>
                    <a:pt x="1935" y="21844"/>
                    <a:pt x="2156" y="23411"/>
                  </a:cubicBezTo>
                  <a:cubicBezTo>
                    <a:pt x="2401" y="24978"/>
                    <a:pt x="2425" y="29484"/>
                    <a:pt x="2425" y="29484"/>
                  </a:cubicBezTo>
                  <a:cubicBezTo>
                    <a:pt x="2988" y="31345"/>
                    <a:pt x="5315" y="29778"/>
                    <a:pt x="5315" y="29778"/>
                  </a:cubicBezTo>
                  <a:cubicBezTo>
                    <a:pt x="6294" y="23999"/>
                    <a:pt x="5608" y="21134"/>
                    <a:pt x="5584" y="19420"/>
                  </a:cubicBezTo>
                  <a:cubicBezTo>
                    <a:pt x="5559" y="17730"/>
                    <a:pt x="6392" y="13298"/>
                    <a:pt x="6221" y="11461"/>
                  </a:cubicBezTo>
                  <a:cubicBezTo>
                    <a:pt x="6049" y="9625"/>
                    <a:pt x="5853" y="5780"/>
                    <a:pt x="6221" y="5070"/>
                  </a:cubicBezTo>
                  <a:cubicBezTo>
                    <a:pt x="6564" y="4360"/>
                    <a:pt x="6980" y="3184"/>
                    <a:pt x="7102" y="1054"/>
                  </a:cubicBezTo>
                  <a:cubicBezTo>
                    <a:pt x="4335" y="1"/>
                    <a:pt x="1" y="1176"/>
                    <a:pt x="1" y="11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8"/>
            <p:cNvSpPr/>
            <p:nvPr/>
          </p:nvSpPr>
          <p:spPr>
            <a:xfrm>
              <a:off x="4064975" y="1475450"/>
              <a:ext cx="339175" cy="610375"/>
            </a:xfrm>
            <a:custGeom>
              <a:avLst/>
              <a:gdLst/>
              <a:ahLst/>
              <a:cxnLst/>
              <a:rect l="l" t="t" r="r" b="b"/>
              <a:pathLst>
                <a:path w="13567" h="24415" extrusionOk="0">
                  <a:moveTo>
                    <a:pt x="3208" y="123"/>
                  </a:moveTo>
                  <a:cubicBezTo>
                    <a:pt x="5657" y="0"/>
                    <a:pt x="9820" y="2890"/>
                    <a:pt x="11681" y="5265"/>
                  </a:cubicBezTo>
                  <a:cubicBezTo>
                    <a:pt x="13567" y="7640"/>
                    <a:pt x="12416" y="10187"/>
                    <a:pt x="11779" y="12734"/>
                  </a:cubicBezTo>
                  <a:cubicBezTo>
                    <a:pt x="11142" y="15281"/>
                    <a:pt x="12122" y="21623"/>
                    <a:pt x="12122" y="22235"/>
                  </a:cubicBezTo>
                  <a:cubicBezTo>
                    <a:pt x="9232" y="24170"/>
                    <a:pt x="3845" y="24415"/>
                    <a:pt x="3037" y="21549"/>
                  </a:cubicBezTo>
                  <a:cubicBezTo>
                    <a:pt x="2694" y="18440"/>
                    <a:pt x="3404" y="15207"/>
                    <a:pt x="3429" y="13371"/>
                  </a:cubicBezTo>
                  <a:cubicBezTo>
                    <a:pt x="3306" y="9452"/>
                    <a:pt x="0" y="1298"/>
                    <a:pt x="320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8"/>
            <p:cNvSpPr/>
            <p:nvPr/>
          </p:nvSpPr>
          <p:spPr>
            <a:xfrm>
              <a:off x="4112100" y="1477900"/>
              <a:ext cx="92475" cy="614050"/>
            </a:xfrm>
            <a:custGeom>
              <a:avLst/>
              <a:gdLst/>
              <a:ahLst/>
              <a:cxnLst/>
              <a:rect l="l" t="t" r="r" b="b"/>
              <a:pathLst>
                <a:path w="3699" h="24562" extrusionOk="0">
                  <a:moveTo>
                    <a:pt x="3478" y="588"/>
                  </a:moveTo>
                  <a:cubicBezTo>
                    <a:pt x="2205" y="6122"/>
                    <a:pt x="2597" y="12097"/>
                    <a:pt x="2866" y="14423"/>
                  </a:cubicBezTo>
                  <a:cubicBezTo>
                    <a:pt x="3160" y="16774"/>
                    <a:pt x="3209" y="24561"/>
                    <a:pt x="3209" y="24561"/>
                  </a:cubicBezTo>
                  <a:cubicBezTo>
                    <a:pt x="1323" y="23606"/>
                    <a:pt x="417" y="21843"/>
                    <a:pt x="393" y="21035"/>
                  </a:cubicBezTo>
                  <a:cubicBezTo>
                    <a:pt x="344" y="20252"/>
                    <a:pt x="1078" y="13493"/>
                    <a:pt x="1005" y="12930"/>
                  </a:cubicBezTo>
                  <a:cubicBezTo>
                    <a:pt x="956" y="12391"/>
                    <a:pt x="1" y="7175"/>
                    <a:pt x="99" y="4334"/>
                  </a:cubicBezTo>
                  <a:cubicBezTo>
                    <a:pt x="221" y="1518"/>
                    <a:pt x="1274" y="1102"/>
                    <a:pt x="1274" y="1102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8"/>
            <p:cNvSpPr/>
            <p:nvPr/>
          </p:nvSpPr>
          <p:spPr>
            <a:xfrm>
              <a:off x="4240050" y="1507275"/>
              <a:ext cx="216150" cy="590175"/>
            </a:xfrm>
            <a:custGeom>
              <a:avLst/>
              <a:gdLst/>
              <a:ahLst/>
              <a:cxnLst/>
              <a:rect l="l" t="t" r="r" b="b"/>
              <a:pathLst>
                <a:path w="8646" h="23607" extrusionOk="0">
                  <a:moveTo>
                    <a:pt x="1886" y="1"/>
                  </a:moveTo>
                  <a:cubicBezTo>
                    <a:pt x="1" y="4017"/>
                    <a:pt x="907" y="7714"/>
                    <a:pt x="1005" y="11020"/>
                  </a:cubicBezTo>
                  <a:cubicBezTo>
                    <a:pt x="1078" y="14326"/>
                    <a:pt x="2792" y="23607"/>
                    <a:pt x="2792" y="23607"/>
                  </a:cubicBezTo>
                  <a:cubicBezTo>
                    <a:pt x="6098" y="22799"/>
                    <a:pt x="6490" y="20570"/>
                    <a:pt x="7127" y="19444"/>
                  </a:cubicBezTo>
                  <a:cubicBezTo>
                    <a:pt x="8645" y="11706"/>
                    <a:pt x="6711" y="5437"/>
                    <a:pt x="5290" y="3110"/>
                  </a:cubicBezTo>
                  <a:cubicBezTo>
                    <a:pt x="4164" y="1298"/>
                    <a:pt x="1886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8"/>
            <p:cNvSpPr/>
            <p:nvPr/>
          </p:nvSpPr>
          <p:spPr>
            <a:xfrm>
              <a:off x="3944375" y="1791100"/>
              <a:ext cx="64300" cy="33625"/>
            </a:xfrm>
            <a:custGeom>
              <a:avLst/>
              <a:gdLst/>
              <a:ahLst/>
              <a:cxnLst/>
              <a:rect l="l" t="t" r="r" b="b"/>
              <a:pathLst>
                <a:path w="2572" h="1345" extrusionOk="0">
                  <a:moveTo>
                    <a:pt x="1319" y="1"/>
                  </a:moveTo>
                  <a:cubicBezTo>
                    <a:pt x="1012" y="1"/>
                    <a:pt x="704" y="68"/>
                    <a:pt x="465" y="206"/>
                  </a:cubicBezTo>
                  <a:cubicBezTo>
                    <a:pt x="0" y="451"/>
                    <a:pt x="0" y="891"/>
                    <a:pt x="465" y="1161"/>
                  </a:cubicBezTo>
                  <a:cubicBezTo>
                    <a:pt x="686" y="1283"/>
                    <a:pt x="986" y="1344"/>
                    <a:pt x="1286" y="1344"/>
                  </a:cubicBezTo>
                  <a:cubicBezTo>
                    <a:pt x="1586" y="1344"/>
                    <a:pt x="1886" y="1283"/>
                    <a:pt x="2106" y="1161"/>
                  </a:cubicBezTo>
                  <a:cubicBezTo>
                    <a:pt x="2571" y="891"/>
                    <a:pt x="2571" y="451"/>
                    <a:pt x="2131" y="181"/>
                  </a:cubicBezTo>
                  <a:cubicBezTo>
                    <a:pt x="1903" y="62"/>
                    <a:pt x="1612" y="1"/>
                    <a:pt x="1319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8"/>
            <p:cNvSpPr/>
            <p:nvPr/>
          </p:nvSpPr>
          <p:spPr>
            <a:xfrm>
              <a:off x="4062525" y="1567275"/>
              <a:ext cx="352650" cy="342850"/>
            </a:xfrm>
            <a:custGeom>
              <a:avLst/>
              <a:gdLst/>
              <a:ahLst/>
              <a:cxnLst/>
              <a:rect l="l" t="t" r="r" b="b"/>
              <a:pathLst>
                <a:path w="14106" h="13714" extrusionOk="0">
                  <a:moveTo>
                    <a:pt x="11069" y="759"/>
                  </a:moveTo>
                  <a:cubicBezTo>
                    <a:pt x="8791" y="1886"/>
                    <a:pt x="8571" y="8596"/>
                    <a:pt x="6832" y="10261"/>
                  </a:cubicBezTo>
                  <a:cubicBezTo>
                    <a:pt x="5828" y="11216"/>
                    <a:pt x="1886" y="10457"/>
                    <a:pt x="539" y="10481"/>
                  </a:cubicBezTo>
                  <a:cubicBezTo>
                    <a:pt x="0" y="11681"/>
                    <a:pt x="735" y="13101"/>
                    <a:pt x="735" y="13101"/>
                  </a:cubicBezTo>
                  <a:cubicBezTo>
                    <a:pt x="8253" y="13469"/>
                    <a:pt x="9159" y="13714"/>
                    <a:pt x="11069" y="10040"/>
                  </a:cubicBezTo>
                  <a:cubicBezTo>
                    <a:pt x="12587" y="7200"/>
                    <a:pt x="14105" y="0"/>
                    <a:pt x="11069" y="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8"/>
            <p:cNvSpPr/>
            <p:nvPr/>
          </p:nvSpPr>
          <p:spPr>
            <a:xfrm>
              <a:off x="3947425" y="1487675"/>
              <a:ext cx="272450" cy="337975"/>
            </a:xfrm>
            <a:custGeom>
              <a:avLst/>
              <a:gdLst/>
              <a:ahLst/>
              <a:cxnLst/>
              <a:rect l="l" t="t" r="r" b="b"/>
              <a:pathLst>
                <a:path w="10898" h="13519" extrusionOk="0">
                  <a:moveTo>
                    <a:pt x="7861" y="711"/>
                  </a:moveTo>
                  <a:cubicBezTo>
                    <a:pt x="6392" y="1470"/>
                    <a:pt x="5706" y="7568"/>
                    <a:pt x="3968" y="9110"/>
                  </a:cubicBezTo>
                  <a:cubicBezTo>
                    <a:pt x="2964" y="9967"/>
                    <a:pt x="2547" y="10751"/>
                    <a:pt x="515" y="11755"/>
                  </a:cubicBezTo>
                  <a:cubicBezTo>
                    <a:pt x="1" y="12857"/>
                    <a:pt x="1421" y="13518"/>
                    <a:pt x="1421" y="13518"/>
                  </a:cubicBezTo>
                  <a:cubicBezTo>
                    <a:pt x="5437" y="12000"/>
                    <a:pt x="6367" y="10702"/>
                    <a:pt x="7714" y="8670"/>
                  </a:cubicBezTo>
                  <a:cubicBezTo>
                    <a:pt x="9379" y="6147"/>
                    <a:pt x="10898" y="1"/>
                    <a:pt x="7861" y="7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8"/>
            <p:cNvSpPr/>
            <p:nvPr/>
          </p:nvSpPr>
          <p:spPr>
            <a:xfrm>
              <a:off x="3873350" y="1788275"/>
              <a:ext cx="113900" cy="98575"/>
            </a:xfrm>
            <a:custGeom>
              <a:avLst/>
              <a:gdLst/>
              <a:ahLst/>
              <a:cxnLst/>
              <a:rect l="l" t="t" r="r" b="b"/>
              <a:pathLst>
                <a:path w="4556" h="3943" extrusionOk="0">
                  <a:moveTo>
                    <a:pt x="4310" y="1274"/>
                  </a:moveTo>
                  <a:cubicBezTo>
                    <a:pt x="4261" y="1396"/>
                    <a:pt x="3870" y="1837"/>
                    <a:pt x="3527" y="2229"/>
                  </a:cubicBezTo>
                  <a:cubicBezTo>
                    <a:pt x="3184" y="2621"/>
                    <a:pt x="2621" y="3306"/>
                    <a:pt x="2449" y="3135"/>
                  </a:cubicBezTo>
                  <a:cubicBezTo>
                    <a:pt x="2278" y="2963"/>
                    <a:pt x="2621" y="2302"/>
                    <a:pt x="2621" y="2302"/>
                  </a:cubicBezTo>
                  <a:cubicBezTo>
                    <a:pt x="2621" y="2302"/>
                    <a:pt x="1568" y="3282"/>
                    <a:pt x="1396" y="3600"/>
                  </a:cubicBezTo>
                  <a:cubicBezTo>
                    <a:pt x="1200" y="3943"/>
                    <a:pt x="1323" y="2988"/>
                    <a:pt x="1568" y="2547"/>
                  </a:cubicBezTo>
                  <a:cubicBezTo>
                    <a:pt x="931" y="3551"/>
                    <a:pt x="760" y="3772"/>
                    <a:pt x="711" y="3527"/>
                  </a:cubicBezTo>
                  <a:cubicBezTo>
                    <a:pt x="662" y="3282"/>
                    <a:pt x="1200" y="1911"/>
                    <a:pt x="1127" y="2057"/>
                  </a:cubicBezTo>
                  <a:cubicBezTo>
                    <a:pt x="368" y="3208"/>
                    <a:pt x="74" y="3355"/>
                    <a:pt x="147" y="2817"/>
                  </a:cubicBezTo>
                  <a:cubicBezTo>
                    <a:pt x="221" y="2302"/>
                    <a:pt x="980" y="1396"/>
                    <a:pt x="1421" y="1151"/>
                  </a:cubicBezTo>
                  <a:cubicBezTo>
                    <a:pt x="98" y="2008"/>
                    <a:pt x="1" y="1911"/>
                    <a:pt x="343" y="1543"/>
                  </a:cubicBezTo>
                  <a:cubicBezTo>
                    <a:pt x="662" y="1151"/>
                    <a:pt x="1886" y="221"/>
                    <a:pt x="3527" y="0"/>
                  </a:cubicBezTo>
                  <a:cubicBezTo>
                    <a:pt x="4555" y="955"/>
                    <a:pt x="4310" y="1274"/>
                    <a:pt x="4310" y="12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8"/>
            <p:cNvSpPr/>
            <p:nvPr/>
          </p:nvSpPr>
          <p:spPr>
            <a:xfrm>
              <a:off x="3945600" y="1828075"/>
              <a:ext cx="146325" cy="74100"/>
            </a:xfrm>
            <a:custGeom>
              <a:avLst/>
              <a:gdLst/>
              <a:ahLst/>
              <a:cxnLst/>
              <a:rect l="l" t="t" r="r" b="b"/>
              <a:pathLst>
                <a:path w="5853" h="2964" extrusionOk="0">
                  <a:moveTo>
                    <a:pt x="539" y="1788"/>
                  </a:moveTo>
                  <a:cubicBezTo>
                    <a:pt x="980" y="1127"/>
                    <a:pt x="1592" y="367"/>
                    <a:pt x="2375" y="147"/>
                  </a:cubicBezTo>
                  <a:cubicBezTo>
                    <a:pt x="2939" y="0"/>
                    <a:pt x="3526" y="123"/>
                    <a:pt x="4065" y="294"/>
                  </a:cubicBezTo>
                  <a:cubicBezTo>
                    <a:pt x="4506" y="441"/>
                    <a:pt x="5118" y="490"/>
                    <a:pt x="5534" y="686"/>
                  </a:cubicBezTo>
                  <a:cubicBezTo>
                    <a:pt x="5730" y="1200"/>
                    <a:pt x="5853" y="1641"/>
                    <a:pt x="5853" y="2106"/>
                  </a:cubicBezTo>
                  <a:cubicBezTo>
                    <a:pt x="5755" y="2131"/>
                    <a:pt x="5657" y="2155"/>
                    <a:pt x="5559" y="2155"/>
                  </a:cubicBezTo>
                  <a:cubicBezTo>
                    <a:pt x="5094" y="2204"/>
                    <a:pt x="4628" y="2375"/>
                    <a:pt x="4163" y="2375"/>
                  </a:cubicBezTo>
                  <a:cubicBezTo>
                    <a:pt x="3869" y="2351"/>
                    <a:pt x="3379" y="2449"/>
                    <a:pt x="3086" y="2375"/>
                  </a:cubicBezTo>
                  <a:cubicBezTo>
                    <a:pt x="3208" y="2400"/>
                    <a:pt x="3330" y="2449"/>
                    <a:pt x="3355" y="2571"/>
                  </a:cubicBezTo>
                  <a:cubicBezTo>
                    <a:pt x="3379" y="2669"/>
                    <a:pt x="3281" y="2767"/>
                    <a:pt x="3184" y="2792"/>
                  </a:cubicBezTo>
                  <a:cubicBezTo>
                    <a:pt x="2522" y="2963"/>
                    <a:pt x="1935" y="2155"/>
                    <a:pt x="1518" y="1763"/>
                  </a:cubicBezTo>
                  <a:cubicBezTo>
                    <a:pt x="1543" y="1812"/>
                    <a:pt x="0" y="2645"/>
                    <a:pt x="539" y="17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8"/>
            <p:cNvSpPr/>
            <p:nvPr/>
          </p:nvSpPr>
          <p:spPr>
            <a:xfrm>
              <a:off x="4093125" y="1315650"/>
              <a:ext cx="144500" cy="181250"/>
            </a:xfrm>
            <a:custGeom>
              <a:avLst/>
              <a:gdLst/>
              <a:ahLst/>
              <a:cxnLst/>
              <a:rect l="l" t="t" r="r" b="b"/>
              <a:pathLst>
                <a:path w="5780" h="7250" extrusionOk="0">
                  <a:moveTo>
                    <a:pt x="1715" y="882"/>
                  </a:moveTo>
                  <a:cubicBezTo>
                    <a:pt x="1690" y="931"/>
                    <a:pt x="1666" y="1005"/>
                    <a:pt x="1641" y="1078"/>
                  </a:cubicBezTo>
                  <a:cubicBezTo>
                    <a:pt x="1519" y="1446"/>
                    <a:pt x="1592" y="1886"/>
                    <a:pt x="1519" y="2254"/>
                  </a:cubicBezTo>
                  <a:cubicBezTo>
                    <a:pt x="1372" y="2866"/>
                    <a:pt x="931" y="3331"/>
                    <a:pt x="735" y="3919"/>
                  </a:cubicBezTo>
                  <a:cubicBezTo>
                    <a:pt x="1" y="6049"/>
                    <a:pt x="2131" y="7249"/>
                    <a:pt x="3968" y="7102"/>
                  </a:cubicBezTo>
                  <a:cubicBezTo>
                    <a:pt x="4286" y="7078"/>
                    <a:pt x="4629" y="7004"/>
                    <a:pt x="4898" y="6784"/>
                  </a:cubicBezTo>
                  <a:cubicBezTo>
                    <a:pt x="5780" y="6098"/>
                    <a:pt x="4776" y="5021"/>
                    <a:pt x="4360" y="4384"/>
                  </a:cubicBezTo>
                  <a:cubicBezTo>
                    <a:pt x="4066" y="3943"/>
                    <a:pt x="3649" y="3356"/>
                    <a:pt x="3625" y="2792"/>
                  </a:cubicBezTo>
                  <a:cubicBezTo>
                    <a:pt x="3576" y="2278"/>
                    <a:pt x="3870" y="1837"/>
                    <a:pt x="3747" y="1299"/>
                  </a:cubicBezTo>
                  <a:cubicBezTo>
                    <a:pt x="3551" y="221"/>
                    <a:pt x="2205" y="1"/>
                    <a:pt x="1715" y="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8"/>
            <p:cNvSpPr/>
            <p:nvPr/>
          </p:nvSpPr>
          <p:spPr>
            <a:xfrm>
              <a:off x="4189250" y="1445450"/>
              <a:ext cx="104700" cy="142050"/>
            </a:xfrm>
            <a:custGeom>
              <a:avLst/>
              <a:gdLst/>
              <a:ahLst/>
              <a:cxnLst/>
              <a:rect l="l" t="t" r="r" b="b"/>
              <a:pathLst>
                <a:path w="4188" h="5682" extrusionOk="0">
                  <a:moveTo>
                    <a:pt x="3380" y="0"/>
                  </a:moveTo>
                  <a:cubicBezTo>
                    <a:pt x="3380" y="0"/>
                    <a:pt x="2767" y="2106"/>
                    <a:pt x="4139" y="2988"/>
                  </a:cubicBezTo>
                  <a:cubicBezTo>
                    <a:pt x="4188" y="3502"/>
                    <a:pt x="2743" y="5681"/>
                    <a:pt x="1274" y="5290"/>
                  </a:cubicBezTo>
                  <a:cubicBezTo>
                    <a:pt x="441" y="5094"/>
                    <a:pt x="0" y="3869"/>
                    <a:pt x="0" y="3869"/>
                  </a:cubicBezTo>
                  <a:cubicBezTo>
                    <a:pt x="74" y="3110"/>
                    <a:pt x="515" y="1518"/>
                    <a:pt x="515" y="15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8"/>
            <p:cNvSpPr/>
            <p:nvPr/>
          </p:nvSpPr>
          <p:spPr>
            <a:xfrm>
              <a:off x="4140875" y="1285650"/>
              <a:ext cx="156150" cy="222875"/>
            </a:xfrm>
            <a:custGeom>
              <a:avLst/>
              <a:gdLst/>
              <a:ahLst/>
              <a:cxnLst/>
              <a:rect l="l" t="t" r="r" b="b"/>
              <a:pathLst>
                <a:path w="6246" h="8915" extrusionOk="0">
                  <a:moveTo>
                    <a:pt x="393" y="2131"/>
                  </a:moveTo>
                  <a:cubicBezTo>
                    <a:pt x="393" y="2131"/>
                    <a:pt x="1" y="3454"/>
                    <a:pt x="148" y="4507"/>
                  </a:cubicBezTo>
                  <a:cubicBezTo>
                    <a:pt x="295" y="5535"/>
                    <a:pt x="393" y="7592"/>
                    <a:pt x="1299" y="8253"/>
                  </a:cubicBezTo>
                  <a:cubicBezTo>
                    <a:pt x="2229" y="8915"/>
                    <a:pt x="3527" y="8155"/>
                    <a:pt x="4409" y="7396"/>
                  </a:cubicBezTo>
                  <a:cubicBezTo>
                    <a:pt x="5266" y="6662"/>
                    <a:pt x="6196" y="5315"/>
                    <a:pt x="6221" y="3650"/>
                  </a:cubicBezTo>
                  <a:cubicBezTo>
                    <a:pt x="6245" y="2009"/>
                    <a:pt x="5584" y="1"/>
                    <a:pt x="3209" y="99"/>
                  </a:cubicBezTo>
                  <a:cubicBezTo>
                    <a:pt x="833" y="197"/>
                    <a:pt x="393" y="2131"/>
                    <a:pt x="393" y="21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8"/>
            <p:cNvSpPr/>
            <p:nvPr/>
          </p:nvSpPr>
          <p:spPr>
            <a:xfrm>
              <a:off x="4177000" y="1270975"/>
              <a:ext cx="167775" cy="231425"/>
            </a:xfrm>
            <a:custGeom>
              <a:avLst/>
              <a:gdLst/>
              <a:ahLst/>
              <a:cxnLst/>
              <a:rect l="l" t="t" r="r" b="b"/>
              <a:pathLst>
                <a:path w="6711" h="9257" extrusionOk="0">
                  <a:moveTo>
                    <a:pt x="613" y="1714"/>
                  </a:moveTo>
                  <a:cubicBezTo>
                    <a:pt x="1" y="2473"/>
                    <a:pt x="270" y="3380"/>
                    <a:pt x="1029" y="3943"/>
                  </a:cubicBezTo>
                  <a:cubicBezTo>
                    <a:pt x="1568" y="4335"/>
                    <a:pt x="2033" y="4579"/>
                    <a:pt x="2376" y="5167"/>
                  </a:cubicBezTo>
                  <a:cubicBezTo>
                    <a:pt x="2694" y="5706"/>
                    <a:pt x="2866" y="6343"/>
                    <a:pt x="2915" y="6979"/>
                  </a:cubicBezTo>
                  <a:cubicBezTo>
                    <a:pt x="2939" y="7493"/>
                    <a:pt x="2939" y="8008"/>
                    <a:pt x="2964" y="8546"/>
                  </a:cubicBezTo>
                  <a:cubicBezTo>
                    <a:pt x="2988" y="8791"/>
                    <a:pt x="2988" y="9110"/>
                    <a:pt x="3257" y="9183"/>
                  </a:cubicBezTo>
                  <a:cubicBezTo>
                    <a:pt x="3551" y="9257"/>
                    <a:pt x="4163" y="9036"/>
                    <a:pt x="4433" y="8889"/>
                  </a:cubicBezTo>
                  <a:cubicBezTo>
                    <a:pt x="4874" y="8620"/>
                    <a:pt x="5265" y="8277"/>
                    <a:pt x="5584" y="7885"/>
                  </a:cubicBezTo>
                  <a:cubicBezTo>
                    <a:pt x="6220" y="7151"/>
                    <a:pt x="6612" y="6171"/>
                    <a:pt x="6637" y="5192"/>
                  </a:cubicBezTo>
                  <a:cubicBezTo>
                    <a:pt x="6710" y="3355"/>
                    <a:pt x="5657" y="2155"/>
                    <a:pt x="4335" y="1102"/>
                  </a:cubicBezTo>
                  <a:cubicBezTo>
                    <a:pt x="2964" y="0"/>
                    <a:pt x="1690" y="392"/>
                    <a:pt x="613" y="1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8"/>
            <p:cNvSpPr/>
            <p:nvPr/>
          </p:nvSpPr>
          <p:spPr>
            <a:xfrm>
              <a:off x="4121300" y="1267900"/>
              <a:ext cx="110200" cy="125525"/>
            </a:xfrm>
            <a:custGeom>
              <a:avLst/>
              <a:gdLst/>
              <a:ahLst/>
              <a:cxnLst/>
              <a:rect l="l" t="t" r="r" b="b"/>
              <a:pathLst>
                <a:path w="4408" h="5021" extrusionOk="0">
                  <a:moveTo>
                    <a:pt x="2033" y="907"/>
                  </a:moveTo>
                  <a:cubicBezTo>
                    <a:pt x="2033" y="907"/>
                    <a:pt x="2033" y="907"/>
                    <a:pt x="2033" y="907"/>
                  </a:cubicBezTo>
                  <a:cubicBezTo>
                    <a:pt x="2498" y="588"/>
                    <a:pt x="4383" y="1"/>
                    <a:pt x="4383" y="980"/>
                  </a:cubicBezTo>
                  <a:cubicBezTo>
                    <a:pt x="4408" y="1935"/>
                    <a:pt x="2988" y="2890"/>
                    <a:pt x="2253" y="3331"/>
                  </a:cubicBezTo>
                  <a:cubicBezTo>
                    <a:pt x="1910" y="3503"/>
                    <a:pt x="1567" y="3649"/>
                    <a:pt x="1274" y="3894"/>
                  </a:cubicBezTo>
                  <a:cubicBezTo>
                    <a:pt x="882" y="4188"/>
                    <a:pt x="857" y="4776"/>
                    <a:pt x="514" y="5021"/>
                  </a:cubicBezTo>
                  <a:cubicBezTo>
                    <a:pt x="0" y="4531"/>
                    <a:pt x="123" y="3282"/>
                    <a:pt x="343" y="2670"/>
                  </a:cubicBezTo>
                  <a:cubicBezTo>
                    <a:pt x="612" y="1862"/>
                    <a:pt x="1322" y="1397"/>
                    <a:pt x="2033" y="9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8"/>
            <p:cNvSpPr/>
            <p:nvPr/>
          </p:nvSpPr>
          <p:spPr>
            <a:xfrm>
              <a:off x="4195375" y="1472375"/>
              <a:ext cx="53900" cy="38600"/>
            </a:xfrm>
            <a:custGeom>
              <a:avLst/>
              <a:gdLst/>
              <a:ahLst/>
              <a:cxnLst/>
              <a:rect l="l" t="t" r="r" b="b"/>
              <a:pathLst>
                <a:path w="2156" h="1544" extrusionOk="0">
                  <a:moveTo>
                    <a:pt x="123" y="1029"/>
                  </a:moveTo>
                  <a:cubicBezTo>
                    <a:pt x="1078" y="931"/>
                    <a:pt x="2155" y="1"/>
                    <a:pt x="2155" y="1"/>
                  </a:cubicBezTo>
                  <a:cubicBezTo>
                    <a:pt x="2155" y="1"/>
                    <a:pt x="1935" y="1127"/>
                    <a:pt x="0" y="1543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8"/>
            <p:cNvSpPr/>
            <p:nvPr/>
          </p:nvSpPr>
          <p:spPr>
            <a:xfrm>
              <a:off x="4865725" y="2915325"/>
              <a:ext cx="258975" cy="109625"/>
            </a:xfrm>
            <a:custGeom>
              <a:avLst/>
              <a:gdLst/>
              <a:ahLst/>
              <a:cxnLst/>
              <a:rect l="l" t="t" r="r" b="b"/>
              <a:pathLst>
                <a:path w="10359" h="4385" extrusionOk="0">
                  <a:moveTo>
                    <a:pt x="931" y="1"/>
                  </a:moveTo>
                  <a:cubicBezTo>
                    <a:pt x="0" y="1470"/>
                    <a:pt x="221" y="2498"/>
                    <a:pt x="490" y="2621"/>
                  </a:cubicBezTo>
                  <a:cubicBezTo>
                    <a:pt x="3634" y="4019"/>
                    <a:pt x="6103" y="4384"/>
                    <a:pt x="7811" y="4384"/>
                  </a:cubicBezTo>
                  <a:cubicBezTo>
                    <a:pt x="9124" y="4384"/>
                    <a:pt x="9986" y="4169"/>
                    <a:pt x="10359" y="4041"/>
                  </a:cubicBezTo>
                  <a:cubicBezTo>
                    <a:pt x="9428" y="2768"/>
                    <a:pt x="8571" y="1543"/>
                    <a:pt x="7518" y="123"/>
                  </a:cubicBezTo>
                  <a:cubicBezTo>
                    <a:pt x="6736" y="271"/>
                    <a:pt x="5859" y="324"/>
                    <a:pt x="5006" y="324"/>
                  </a:cubicBezTo>
                  <a:cubicBezTo>
                    <a:pt x="2894" y="324"/>
                    <a:pt x="931" y="1"/>
                    <a:pt x="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8"/>
            <p:cNvSpPr/>
            <p:nvPr/>
          </p:nvSpPr>
          <p:spPr>
            <a:xfrm>
              <a:off x="4206375" y="1925400"/>
              <a:ext cx="279200" cy="315300"/>
            </a:xfrm>
            <a:custGeom>
              <a:avLst/>
              <a:gdLst/>
              <a:ahLst/>
              <a:cxnLst/>
              <a:rect l="l" t="t" r="r" b="b"/>
              <a:pathLst>
                <a:path w="11168" h="12612" extrusionOk="0">
                  <a:moveTo>
                    <a:pt x="11167" y="1"/>
                  </a:moveTo>
                  <a:lnTo>
                    <a:pt x="25" y="6466"/>
                  </a:lnTo>
                  <a:lnTo>
                    <a:pt x="1" y="12612"/>
                  </a:lnTo>
                  <a:lnTo>
                    <a:pt x="11143" y="6147"/>
                  </a:lnTo>
                  <a:lnTo>
                    <a:pt x="111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8"/>
            <p:cNvSpPr/>
            <p:nvPr/>
          </p:nvSpPr>
          <p:spPr>
            <a:xfrm>
              <a:off x="2951375" y="1925400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41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8"/>
            <p:cNvSpPr/>
            <p:nvPr/>
          </p:nvSpPr>
          <p:spPr>
            <a:xfrm>
              <a:off x="3956000" y="2062225"/>
              <a:ext cx="251025" cy="238475"/>
            </a:xfrm>
            <a:custGeom>
              <a:avLst/>
              <a:gdLst/>
              <a:ahLst/>
              <a:cxnLst/>
              <a:rect l="l" t="t" r="r" b="b"/>
              <a:pathLst>
                <a:path w="10041" h="9539" extrusionOk="0">
                  <a:moveTo>
                    <a:pt x="5877" y="1"/>
                  </a:moveTo>
                  <a:cubicBezTo>
                    <a:pt x="4371" y="1"/>
                    <a:pt x="2865" y="331"/>
                    <a:pt x="1715" y="993"/>
                  </a:cubicBezTo>
                  <a:cubicBezTo>
                    <a:pt x="588" y="1654"/>
                    <a:pt x="25" y="2535"/>
                    <a:pt x="25" y="3392"/>
                  </a:cubicBezTo>
                  <a:lnTo>
                    <a:pt x="0" y="9522"/>
                  </a:lnTo>
                  <a:lnTo>
                    <a:pt x="0" y="9522"/>
                  </a:lnTo>
                  <a:cubicBezTo>
                    <a:pt x="7" y="8647"/>
                    <a:pt x="571" y="7796"/>
                    <a:pt x="1715" y="7139"/>
                  </a:cubicBezTo>
                  <a:cubicBezTo>
                    <a:pt x="2853" y="6478"/>
                    <a:pt x="4353" y="6147"/>
                    <a:pt x="5856" y="6147"/>
                  </a:cubicBezTo>
                  <a:cubicBezTo>
                    <a:pt x="7359" y="6147"/>
                    <a:pt x="8865" y="6478"/>
                    <a:pt x="10016" y="7139"/>
                  </a:cubicBezTo>
                  <a:lnTo>
                    <a:pt x="10040" y="993"/>
                  </a:lnTo>
                  <a:cubicBezTo>
                    <a:pt x="8890" y="331"/>
                    <a:pt x="7384" y="1"/>
                    <a:pt x="5877" y="1"/>
                  </a:cubicBezTo>
                  <a:close/>
                  <a:moveTo>
                    <a:pt x="0" y="9522"/>
                  </a:moveTo>
                  <a:cubicBezTo>
                    <a:pt x="0" y="9528"/>
                    <a:pt x="0" y="9533"/>
                    <a:pt x="0" y="9539"/>
                  </a:cubicBezTo>
                  <a:lnTo>
                    <a:pt x="0" y="9522"/>
                  </a:lnTo>
                  <a:close/>
                </a:path>
              </a:pathLst>
            </a:custGeom>
            <a:solidFill>
              <a:srgbClr val="787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8"/>
            <p:cNvSpPr/>
            <p:nvPr/>
          </p:nvSpPr>
          <p:spPr>
            <a:xfrm>
              <a:off x="3231775" y="2062300"/>
              <a:ext cx="252250" cy="239025"/>
            </a:xfrm>
            <a:custGeom>
              <a:avLst/>
              <a:gdLst/>
              <a:ahLst/>
              <a:cxnLst/>
              <a:rect l="l" t="t" r="r" b="b"/>
              <a:pathLst>
                <a:path w="10090" h="9561" extrusionOk="0">
                  <a:moveTo>
                    <a:pt x="4190" y="1"/>
                  </a:moveTo>
                  <a:cubicBezTo>
                    <a:pt x="2677" y="1"/>
                    <a:pt x="1169" y="338"/>
                    <a:pt x="25" y="1014"/>
                  </a:cubicBezTo>
                  <a:lnTo>
                    <a:pt x="0" y="7136"/>
                  </a:lnTo>
                  <a:cubicBezTo>
                    <a:pt x="1151" y="6475"/>
                    <a:pt x="2657" y="6144"/>
                    <a:pt x="4163" y="6144"/>
                  </a:cubicBezTo>
                  <a:cubicBezTo>
                    <a:pt x="5669" y="6144"/>
                    <a:pt x="7175" y="6475"/>
                    <a:pt x="8326" y="7136"/>
                  </a:cubicBezTo>
                  <a:cubicBezTo>
                    <a:pt x="9477" y="7797"/>
                    <a:pt x="10065" y="8679"/>
                    <a:pt x="10065" y="9560"/>
                  </a:cubicBezTo>
                  <a:lnTo>
                    <a:pt x="10065" y="3438"/>
                  </a:lnTo>
                  <a:cubicBezTo>
                    <a:pt x="10089" y="2557"/>
                    <a:pt x="9501" y="1675"/>
                    <a:pt x="8351" y="990"/>
                  </a:cubicBezTo>
                  <a:cubicBezTo>
                    <a:pt x="7193" y="331"/>
                    <a:pt x="5689" y="1"/>
                    <a:pt x="4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8"/>
            <p:cNvSpPr/>
            <p:nvPr/>
          </p:nvSpPr>
          <p:spPr>
            <a:xfrm>
              <a:off x="3440525" y="2207625"/>
              <a:ext cx="280400" cy="315300"/>
            </a:xfrm>
            <a:custGeom>
              <a:avLst/>
              <a:gdLst/>
              <a:ahLst/>
              <a:cxnLst/>
              <a:rect l="l" t="t" r="r" b="b"/>
              <a:pathLst>
                <a:path w="11216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16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8"/>
            <p:cNvSpPr/>
            <p:nvPr/>
          </p:nvSpPr>
          <p:spPr>
            <a:xfrm>
              <a:off x="3720925" y="2207625"/>
              <a:ext cx="278575" cy="315300"/>
            </a:xfrm>
            <a:custGeom>
              <a:avLst/>
              <a:gdLst/>
              <a:ahLst/>
              <a:cxnLst/>
              <a:rect l="l" t="t" r="r" b="b"/>
              <a:pathLst>
                <a:path w="11143" h="12612" extrusionOk="0">
                  <a:moveTo>
                    <a:pt x="11142" y="1"/>
                  </a:moveTo>
                  <a:lnTo>
                    <a:pt x="0" y="6490"/>
                  </a:lnTo>
                  <a:lnTo>
                    <a:pt x="0" y="12612"/>
                  </a:lnTo>
                  <a:lnTo>
                    <a:pt x="11142" y="6147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8"/>
            <p:cNvSpPr/>
            <p:nvPr/>
          </p:nvSpPr>
          <p:spPr>
            <a:xfrm>
              <a:off x="2952000" y="1481575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54"/>
                  </a:lnTo>
                  <a:lnTo>
                    <a:pt x="11216" y="24243"/>
                  </a:lnTo>
                  <a:cubicBezTo>
                    <a:pt x="12360" y="23567"/>
                    <a:pt x="13868" y="23230"/>
                    <a:pt x="15381" y="23230"/>
                  </a:cubicBezTo>
                  <a:cubicBezTo>
                    <a:pt x="16880" y="23230"/>
                    <a:pt x="18384" y="23560"/>
                    <a:pt x="19542" y="24219"/>
                  </a:cubicBezTo>
                  <a:cubicBezTo>
                    <a:pt x="21843" y="25565"/>
                    <a:pt x="21843" y="27720"/>
                    <a:pt x="19566" y="29043"/>
                  </a:cubicBezTo>
                  <a:lnTo>
                    <a:pt x="30757" y="35532"/>
                  </a:lnTo>
                  <a:lnTo>
                    <a:pt x="41899" y="29043"/>
                  </a:lnTo>
                  <a:cubicBezTo>
                    <a:pt x="39597" y="27720"/>
                    <a:pt x="39597" y="25565"/>
                    <a:pt x="41875" y="24219"/>
                  </a:cubicBezTo>
                  <a:cubicBezTo>
                    <a:pt x="43025" y="23557"/>
                    <a:pt x="44531" y="23227"/>
                    <a:pt x="46037" y="23227"/>
                  </a:cubicBezTo>
                  <a:cubicBezTo>
                    <a:pt x="47544" y="23227"/>
                    <a:pt x="49050" y="23557"/>
                    <a:pt x="50200" y="24219"/>
                  </a:cubicBezTo>
                  <a:lnTo>
                    <a:pt x="61342" y="17754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8"/>
            <p:cNvSpPr/>
            <p:nvPr/>
          </p:nvSpPr>
          <p:spPr>
            <a:xfrm>
              <a:off x="3208500" y="2282925"/>
              <a:ext cx="43500" cy="213075"/>
            </a:xfrm>
            <a:custGeom>
              <a:avLst/>
              <a:gdLst/>
              <a:ahLst/>
              <a:cxnLst/>
              <a:rect l="l" t="t" r="r" b="b"/>
              <a:pathLst>
                <a:path w="1740" h="8523" extrusionOk="0">
                  <a:moveTo>
                    <a:pt x="1739" y="1"/>
                  </a:moveTo>
                  <a:lnTo>
                    <a:pt x="1739" y="16"/>
                  </a:lnTo>
                  <a:lnTo>
                    <a:pt x="1739" y="16"/>
                  </a:lnTo>
                  <a:cubicBezTo>
                    <a:pt x="1739" y="11"/>
                    <a:pt x="1739" y="6"/>
                    <a:pt x="1739" y="1"/>
                  </a:cubicBezTo>
                  <a:close/>
                  <a:moveTo>
                    <a:pt x="1739" y="16"/>
                  </a:moveTo>
                  <a:lnTo>
                    <a:pt x="1739" y="16"/>
                  </a:lnTo>
                  <a:cubicBezTo>
                    <a:pt x="1732" y="868"/>
                    <a:pt x="1145" y="1719"/>
                    <a:pt x="25" y="2376"/>
                  </a:cubicBezTo>
                  <a:lnTo>
                    <a:pt x="1" y="8522"/>
                  </a:lnTo>
                  <a:cubicBezTo>
                    <a:pt x="1152" y="7861"/>
                    <a:pt x="1715" y="7004"/>
                    <a:pt x="1715" y="6123"/>
                  </a:cubicBezTo>
                  <a:lnTo>
                    <a:pt x="1739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8"/>
            <p:cNvSpPr/>
            <p:nvPr/>
          </p:nvSpPr>
          <p:spPr>
            <a:xfrm>
              <a:off x="3210350" y="2504550"/>
              <a:ext cx="279175" cy="314700"/>
            </a:xfrm>
            <a:custGeom>
              <a:avLst/>
              <a:gdLst/>
              <a:ahLst/>
              <a:cxnLst/>
              <a:rect l="l" t="t" r="r" b="b"/>
              <a:pathLst>
                <a:path w="11167" h="12588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587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8"/>
            <p:cNvSpPr/>
            <p:nvPr/>
          </p:nvSpPr>
          <p:spPr>
            <a:xfrm>
              <a:off x="2959950" y="2641375"/>
              <a:ext cx="251025" cy="237850"/>
            </a:xfrm>
            <a:custGeom>
              <a:avLst/>
              <a:gdLst/>
              <a:ahLst/>
              <a:cxnLst/>
              <a:rect l="l" t="t" r="r" b="b"/>
              <a:pathLst>
                <a:path w="10041" h="9514" extrusionOk="0">
                  <a:moveTo>
                    <a:pt x="5878" y="0"/>
                  </a:moveTo>
                  <a:cubicBezTo>
                    <a:pt x="4372" y="0"/>
                    <a:pt x="2866" y="331"/>
                    <a:pt x="1715" y="992"/>
                  </a:cubicBezTo>
                  <a:cubicBezTo>
                    <a:pt x="588" y="1653"/>
                    <a:pt x="25" y="2510"/>
                    <a:pt x="25" y="3392"/>
                  </a:cubicBezTo>
                  <a:lnTo>
                    <a:pt x="1" y="9498"/>
                  </a:lnTo>
                  <a:lnTo>
                    <a:pt x="1" y="9498"/>
                  </a:lnTo>
                  <a:cubicBezTo>
                    <a:pt x="7" y="8646"/>
                    <a:pt x="571" y="7796"/>
                    <a:pt x="1715" y="7139"/>
                  </a:cubicBezTo>
                  <a:cubicBezTo>
                    <a:pt x="2859" y="6462"/>
                    <a:pt x="4367" y="6125"/>
                    <a:pt x="5877" y="6125"/>
                  </a:cubicBezTo>
                  <a:cubicBezTo>
                    <a:pt x="7373" y="6125"/>
                    <a:pt x="8870" y="6456"/>
                    <a:pt x="10016" y="7114"/>
                  </a:cubicBezTo>
                  <a:lnTo>
                    <a:pt x="10041" y="992"/>
                  </a:lnTo>
                  <a:cubicBezTo>
                    <a:pt x="8890" y="331"/>
                    <a:pt x="7384" y="0"/>
                    <a:pt x="5878" y="0"/>
                  </a:cubicBezTo>
                  <a:close/>
                  <a:moveTo>
                    <a:pt x="1" y="9498"/>
                  </a:moveTo>
                  <a:cubicBezTo>
                    <a:pt x="0" y="9503"/>
                    <a:pt x="0" y="9509"/>
                    <a:pt x="0" y="9514"/>
                  </a:cubicBezTo>
                  <a:lnTo>
                    <a:pt x="1" y="9498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8"/>
            <p:cNvSpPr/>
            <p:nvPr/>
          </p:nvSpPr>
          <p:spPr>
            <a:xfrm>
              <a:off x="2724875" y="2786775"/>
              <a:ext cx="279175" cy="315300"/>
            </a:xfrm>
            <a:custGeom>
              <a:avLst/>
              <a:gdLst/>
              <a:ahLst/>
              <a:cxnLst/>
              <a:rect l="l" t="t" r="r" b="b"/>
              <a:pathLst>
                <a:path w="11167" h="12612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611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8"/>
            <p:cNvSpPr/>
            <p:nvPr/>
          </p:nvSpPr>
          <p:spPr>
            <a:xfrm>
              <a:off x="1955325" y="2504550"/>
              <a:ext cx="770175" cy="597525"/>
            </a:xfrm>
            <a:custGeom>
              <a:avLst/>
              <a:gdLst/>
              <a:ahLst/>
              <a:cxnLst/>
              <a:rect l="l" t="t" r="r" b="b"/>
              <a:pathLst>
                <a:path w="30807" h="23901" extrusionOk="0">
                  <a:moveTo>
                    <a:pt x="25" y="0"/>
                  </a:moveTo>
                  <a:lnTo>
                    <a:pt x="1" y="6122"/>
                  </a:lnTo>
                  <a:lnTo>
                    <a:pt x="30782" y="23900"/>
                  </a:lnTo>
                  <a:lnTo>
                    <a:pt x="30807" y="177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8"/>
            <p:cNvSpPr/>
            <p:nvPr/>
          </p:nvSpPr>
          <p:spPr>
            <a:xfrm>
              <a:off x="1955950" y="2060100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78"/>
                  </a:lnTo>
                  <a:lnTo>
                    <a:pt x="30782" y="35532"/>
                  </a:lnTo>
                  <a:lnTo>
                    <a:pt x="41924" y="29067"/>
                  </a:lnTo>
                  <a:cubicBezTo>
                    <a:pt x="39622" y="27720"/>
                    <a:pt x="39597" y="25565"/>
                    <a:pt x="41875" y="24243"/>
                  </a:cubicBezTo>
                  <a:cubicBezTo>
                    <a:pt x="43026" y="23582"/>
                    <a:pt x="44532" y="23251"/>
                    <a:pt x="46038" y="23251"/>
                  </a:cubicBezTo>
                  <a:cubicBezTo>
                    <a:pt x="47544" y="23251"/>
                    <a:pt x="49050" y="23582"/>
                    <a:pt x="50201" y="24243"/>
                  </a:cubicBezTo>
                  <a:lnTo>
                    <a:pt x="61343" y="17778"/>
                  </a:lnTo>
                  <a:lnTo>
                    <a:pt x="50127" y="11289"/>
                  </a:lnTo>
                  <a:cubicBezTo>
                    <a:pt x="52404" y="9967"/>
                    <a:pt x="52404" y="7812"/>
                    <a:pt x="50103" y="6465"/>
                  </a:cubicBezTo>
                  <a:cubicBezTo>
                    <a:pt x="48957" y="5807"/>
                    <a:pt x="47459" y="5476"/>
                    <a:pt x="45960" y="5476"/>
                  </a:cubicBezTo>
                  <a:cubicBezTo>
                    <a:pt x="44447" y="5476"/>
                    <a:pt x="42933" y="5813"/>
                    <a:pt x="41777" y="6489"/>
                  </a:cubicBezTo>
                  <a:lnTo>
                    <a:pt x="30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8"/>
            <p:cNvSpPr/>
            <p:nvPr/>
          </p:nvSpPr>
          <p:spPr>
            <a:xfrm>
              <a:off x="4189250" y="2281700"/>
              <a:ext cx="44100" cy="214300"/>
            </a:xfrm>
            <a:custGeom>
              <a:avLst/>
              <a:gdLst/>
              <a:ahLst/>
              <a:cxnLst/>
              <a:rect l="l" t="t" r="r" b="b"/>
              <a:pathLst>
                <a:path w="1764" h="8572" extrusionOk="0">
                  <a:moveTo>
                    <a:pt x="25" y="1"/>
                  </a:moveTo>
                  <a:lnTo>
                    <a:pt x="0" y="6147"/>
                  </a:lnTo>
                  <a:cubicBezTo>
                    <a:pt x="0" y="7029"/>
                    <a:pt x="564" y="7886"/>
                    <a:pt x="1739" y="8571"/>
                  </a:cubicBezTo>
                  <a:lnTo>
                    <a:pt x="1763" y="2425"/>
                  </a:lnTo>
                  <a:cubicBezTo>
                    <a:pt x="588" y="1764"/>
                    <a:pt x="25" y="882"/>
                    <a:pt x="25" y="1"/>
                  </a:cubicBezTo>
                  <a:close/>
                </a:path>
              </a:pathLst>
            </a:custGeom>
            <a:solidFill>
              <a:srgbClr val="718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8"/>
            <p:cNvSpPr/>
            <p:nvPr/>
          </p:nvSpPr>
          <p:spPr>
            <a:xfrm>
              <a:off x="3954150" y="2504550"/>
              <a:ext cx="280425" cy="315300"/>
            </a:xfrm>
            <a:custGeom>
              <a:avLst/>
              <a:gdLst/>
              <a:ahLst/>
              <a:cxnLst/>
              <a:rect l="l" t="t" r="r" b="b"/>
              <a:pathLst>
                <a:path w="11217" h="12612" extrusionOk="0">
                  <a:moveTo>
                    <a:pt x="25" y="0"/>
                  </a:moveTo>
                  <a:lnTo>
                    <a:pt x="1" y="6122"/>
                  </a:lnTo>
                  <a:lnTo>
                    <a:pt x="11216" y="12612"/>
                  </a:lnTo>
                  <a:lnTo>
                    <a:pt x="11216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8"/>
            <p:cNvSpPr/>
            <p:nvPr/>
          </p:nvSpPr>
          <p:spPr>
            <a:xfrm>
              <a:off x="4234550" y="2641375"/>
              <a:ext cx="251625" cy="238475"/>
            </a:xfrm>
            <a:custGeom>
              <a:avLst/>
              <a:gdLst/>
              <a:ahLst/>
              <a:cxnLst/>
              <a:rect l="l" t="t" r="r" b="b"/>
              <a:pathLst>
                <a:path w="10065" h="9539" extrusionOk="0">
                  <a:moveTo>
                    <a:pt x="4163" y="0"/>
                  </a:moveTo>
                  <a:cubicBezTo>
                    <a:pt x="2657" y="0"/>
                    <a:pt x="1151" y="331"/>
                    <a:pt x="0" y="992"/>
                  </a:cubicBezTo>
                  <a:lnTo>
                    <a:pt x="0" y="7139"/>
                  </a:lnTo>
                  <a:cubicBezTo>
                    <a:pt x="1139" y="6465"/>
                    <a:pt x="2639" y="6128"/>
                    <a:pt x="4142" y="6128"/>
                  </a:cubicBezTo>
                  <a:cubicBezTo>
                    <a:pt x="5645" y="6128"/>
                    <a:pt x="7151" y="6465"/>
                    <a:pt x="8302" y="7139"/>
                  </a:cubicBezTo>
                  <a:cubicBezTo>
                    <a:pt x="9477" y="7800"/>
                    <a:pt x="10040" y="8681"/>
                    <a:pt x="10040" y="9538"/>
                  </a:cubicBezTo>
                  <a:lnTo>
                    <a:pt x="10065" y="3416"/>
                  </a:lnTo>
                  <a:cubicBezTo>
                    <a:pt x="10065" y="2535"/>
                    <a:pt x="9477" y="1653"/>
                    <a:pt x="8326" y="992"/>
                  </a:cubicBezTo>
                  <a:cubicBezTo>
                    <a:pt x="7175" y="331"/>
                    <a:pt x="5669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8"/>
            <p:cNvSpPr/>
            <p:nvPr/>
          </p:nvSpPr>
          <p:spPr>
            <a:xfrm>
              <a:off x="4442700" y="2786775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0"/>
                  </a:moveTo>
                  <a:lnTo>
                    <a:pt x="0" y="6122"/>
                  </a:lnTo>
                  <a:lnTo>
                    <a:pt x="11216" y="12611"/>
                  </a:lnTo>
                  <a:lnTo>
                    <a:pt x="11240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8"/>
            <p:cNvSpPr/>
            <p:nvPr/>
          </p:nvSpPr>
          <p:spPr>
            <a:xfrm>
              <a:off x="4723075" y="2504550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1" y="23900"/>
                  </a:lnTo>
                  <a:lnTo>
                    <a:pt x="30586" y="6122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8"/>
            <p:cNvSpPr/>
            <p:nvPr/>
          </p:nvSpPr>
          <p:spPr>
            <a:xfrm>
              <a:off x="3954775" y="2060100"/>
              <a:ext cx="1532975" cy="888300"/>
            </a:xfrm>
            <a:custGeom>
              <a:avLst/>
              <a:gdLst/>
              <a:ahLst/>
              <a:cxnLst/>
              <a:rect l="l" t="t" r="r" b="b"/>
              <a:pathLst>
                <a:path w="61319" h="35532" extrusionOk="0">
                  <a:moveTo>
                    <a:pt x="30561" y="0"/>
                  </a:moveTo>
                  <a:lnTo>
                    <a:pt x="19419" y="6465"/>
                  </a:lnTo>
                  <a:cubicBezTo>
                    <a:pt x="18268" y="5804"/>
                    <a:pt x="16762" y="5473"/>
                    <a:pt x="15259" y="5473"/>
                  </a:cubicBezTo>
                  <a:cubicBezTo>
                    <a:pt x="13757" y="5473"/>
                    <a:pt x="12257" y="5804"/>
                    <a:pt x="11118" y="6465"/>
                  </a:cubicBezTo>
                  <a:cubicBezTo>
                    <a:pt x="8816" y="7812"/>
                    <a:pt x="8816" y="9967"/>
                    <a:pt x="11142" y="11289"/>
                  </a:cubicBezTo>
                  <a:lnTo>
                    <a:pt x="0" y="17778"/>
                  </a:lnTo>
                  <a:lnTo>
                    <a:pt x="11216" y="24243"/>
                  </a:lnTo>
                  <a:cubicBezTo>
                    <a:pt x="12355" y="23582"/>
                    <a:pt x="13854" y="23251"/>
                    <a:pt x="15357" y="23251"/>
                  </a:cubicBezTo>
                  <a:cubicBezTo>
                    <a:pt x="16860" y="23251"/>
                    <a:pt x="18366" y="23582"/>
                    <a:pt x="19517" y="24243"/>
                  </a:cubicBezTo>
                  <a:cubicBezTo>
                    <a:pt x="21819" y="25565"/>
                    <a:pt x="21844" y="27720"/>
                    <a:pt x="19542" y="29067"/>
                  </a:cubicBezTo>
                  <a:lnTo>
                    <a:pt x="30757" y="35532"/>
                  </a:lnTo>
                  <a:lnTo>
                    <a:pt x="61318" y="17778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8"/>
            <p:cNvSpPr/>
            <p:nvPr/>
          </p:nvSpPr>
          <p:spPr>
            <a:xfrm>
              <a:off x="4211275" y="2861450"/>
              <a:ext cx="42900" cy="213075"/>
            </a:xfrm>
            <a:custGeom>
              <a:avLst/>
              <a:gdLst/>
              <a:ahLst/>
              <a:cxnLst/>
              <a:rect l="l" t="t" r="r" b="b"/>
              <a:pathLst>
                <a:path w="1716" h="8523" extrusionOk="0">
                  <a:moveTo>
                    <a:pt x="1715" y="1"/>
                  </a:moveTo>
                  <a:cubicBezTo>
                    <a:pt x="1715" y="858"/>
                    <a:pt x="1152" y="1739"/>
                    <a:pt x="25" y="2400"/>
                  </a:cubicBezTo>
                  <a:lnTo>
                    <a:pt x="1" y="8522"/>
                  </a:lnTo>
                  <a:cubicBezTo>
                    <a:pt x="1127" y="7861"/>
                    <a:pt x="1691" y="7004"/>
                    <a:pt x="1715" y="6147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8"/>
            <p:cNvSpPr/>
            <p:nvPr/>
          </p:nvSpPr>
          <p:spPr>
            <a:xfrm>
              <a:off x="3193200" y="2860850"/>
              <a:ext cx="44100" cy="213675"/>
            </a:xfrm>
            <a:custGeom>
              <a:avLst/>
              <a:gdLst/>
              <a:ahLst/>
              <a:cxnLst/>
              <a:rect l="l" t="t" r="r" b="b"/>
              <a:pathLst>
                <a:path w="1764" h="8547" extrusionOk="0">
                  <a:moveTo>
                    <a:pt x="25" y="0"/>
                  </a:moveTo>
                  <a:lnTo>
                    <a:pt x="0" y="6122"/>
                  </a:lnTo>
                  <a:cubicBezTo>
                    <a:pt x="0" y="7004"/>
                    <a:pt x="588" y="7885"/>
                    <a:pt x="1739" y="8546"/>
                  </a:cubicBezTo>
                  <a:lnTo>
                    <a:pt x="1764" y="2424"/>
                  </a:lnTo>
                  <a:cubicBezTo>
                    <a:pt x="588" y="1739"/>
                    <a:pt x="25" y="857"/>
                    <a:pt x="25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8"/>
            <p:cNvSpPr/>
            <p:nvPr/>
          </p:nvSpPr>
          <p:spPr>
            <a:xfrm>
              <a:off x="3453375" y="3540375"/>
              <a:ext cx="161650" cy="60625"/>
            </a:xfrm>
            <a:custGeom>
              <a:avLst/>
              <a:gdLst/>
              <a:ahLst/>
              <a:cxnLst/>
              <a:rect l="l" t="t" r="r" b="b"/>
              <a:pathLst>
                <a:path w="6466" h="2425" extrusionOk="0">
                  <a:moveTo>
                    <a:pt x="1" y="1617"/>
                  </a:moveTo>
                  <a:cubicBezTo>
                    <a:pt x="1" y="1617"/>
                    <a:pt x="295" y="1715"/>
                    <a:pt x="1005" y="2009"/>
                  </a:cubicBezTo>
                  <a:cubicBezTo>
                    <a:pt x="1715" y="2327"/>
                    <a:pt x="3233" y="2425"/>
                    <a:pt x="4188" y="2254"/>
                  </a:cubicBezTo>
                  <a:cubicBezTo>
                    <a:pt x="5143" y="2107"/>
                    <a:pt x="6466" y="1911"/>
                    <a:pt x="6196" y="1543"/>
                  </a:cubicBezTo>
                  <a:cubicBezTo>
                    <a:pt x="5951" y="1201"/>
                    <a:pt x="1152" y="1"/>
                    <a:pt x="956" y="99"/>
                  </a:cubicBezTo>
                  <a:cubicBezTo>
                    <a:pt x="760" y="197"/>
                    <a:pt x="1" y="1617"/>
                    <a:pt x="1" y="1617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8"/>
            <p:cNvSpPr/>
            <p:nvPr/>
          </p:nvSpPr>
          <p:spPr>
            <a:xfrm>
              <a:off x="2958125" y="3083075"/>
              <a:ext cx="769550" cy="597525"/>
            </a:xfrm>
            <a:custGeom>
              <a:avLst/>
              <a:gdLst/>
              <a:ahLst/>
              <a:cxnLst/>
              <a:rect l="l" t="t" r="r" b="b"/>
              <a:pathLst>
                <a:path w="30782" h="23901" extrusionOk="0">
                  <a:moveTo>
                    <a:pt x="24" y="0"/>
                  </a:moveTo>
                  <a:lnTo>
                    <a:pt x="0" y="6147"/>
                  </a:lnTo>
                  <a:lnTo>
                    <a:pt x="30757" y="23900"/>
                  </a:lnTo>
                  <a:lnTo>
                    <a:pt x="30781" y="1775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8"/>
            <p:cNvSpPr/>
            <p:nvPr/>
          </p:nvSpPr>
          <p:spPr>
            <a:xfrm>
              <a:off x="3727025" y="3083075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30586" y="6147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8"/>
            <p:cNvSpPr/>
            <p:nvPr/>
          </p:nvSpPr>
          <p:spPr>
            <a:xfrm>
              <a:off x="2958725" y="2639225"/>
              <a:ext cx="1532975" cy="887700"/>
            </a:xfrm>
            <a:custGeom>
              <a:avLst/>
              <a:gdLst/>
              <a:ahLst/>
              <a:cxnLst/>
              <a:rect l="l" t="t" r="r" b="b"/>
              <a:pathLst>
                <a:path w="61319" h="35508" extrusionOk="0">
                  <a:moveTo>
                    <a:pt x="30561" y="1"/>
                  </a:moveTo>
                  <a:lnTo>
                    <a:pt x="19419" y="6465"/>
                  </a:lnTo>
                  <a:cubicBezTo>
                    <a:pt x="18269" y="5804"/>
                    <a:pt x="16763" y="5474"/>
                    <a:pt x="15260" y="5474"/>
                  </a:cubicBezTo>
                  <a:cubicBezTo>
                    <a:pt x="13757" y="5474"/>
                    <a:pt x="12257" y="5804"/>
                    <a:pt x="11118" y="6465"/>
                  </a:cubicBezTo>
                  <a:cubicBezTo>
                    <a:pt x="8816" y="7788"/>
                    <a:pt x="8841" y="9943"/>
                    <a:pt x="11143" y="11289"/>
                  </a:cubicBezTo>
                  <a:lnTo>
                    <a:pt x="0" y="17754"/>
                  </a:lnTo>
                  <a:lnTo>
                    <a:pt x="30757" y="35508"/>
                  </a:lnTo>
                  <a:lnTo>
                    <a:pt x="61318" y="17754"/>
                  </a:lnTo>
                  <a:lnTo>
                    <a:pt x="50127" y="11289"/>
                  </a:lnTo>
                  <a:cubicBezTo>
                    <a:pt x="52405" y="9943"/>
                    <a:pt x="52380" y="7788"/>
                    <a:pt x="50103" y="6465"/>
                  </a:cubicBezTo>
                  <a:cubicBezTo>
                    <a:pt x="48940" y="5804"/>
                    <a:pt x="47428" y="5474"/>
                    <a:pt x="45922" y="5474"/>
                  </a:cubicBezTo>
                  <a:cubicBezTo>
                    <a:pt x="44416" y="5474"/>
                    <a:pt x="42916" y="5804"/>
                    <a:pt x="41777" y="6465"/>
                  </a:cubicBezTo>
                  <a:lnTo>
                    <a:pt x="305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8"/>
            <p:cNvSpPr/>
            <p:nvPr/>
          </p:nvSpPr>
          <p:spPr>
            <a:xfrm>
              <a:off x="3558075" y="3050000"/>
              <a:ext cx="171425" cy="65700"/>
            </a:xfrm>
            <a:custGeom>
              <a:avLst/>
              <a:gdLst/>
              <a:ahLst/>
              <a:cxnLst/>
              <a:rect l="l" t="t" r="r" b="b"/>
              <a:pathLst>
                <a:path w="6857" h="2628" extrusionOk="0">
                  <a:moveTo>
                    <a:pt x="0" y="1"/>
                  </a:moveTo>
                  <a:lnTo>
                    <a:pt x="0" y="638"/>
                  </a:lnTo>
                  <a:cubicBezTo>
                    <a:pt x="0" y="1152"/>
                    <a:pt x="343" y="1666"/>
                    <a:pt x="1029" y="2058"/>
                  </a:cubicBezTo>
                  <a:cubicBezTo>
                    <a:pt x="1690" y="2437"/>
                    <a:pt x="2565" y="2627"/>
                    <a:pt x="3441" y="2627"/>
                  </a:cubicBezTo>
                  <a:cubicBezTo>
                    <a:pt x="4316" y="2627"/>
                    <a:pt x="5192" y="2437"/>
                    <a:pt x="5853" y="2058"/>
                  </a:cubicBezTo>
                  <a:cubicBezTo>
                    <a:pt x="6514" y="1666"/>
                    <a:pt x="6857" y="1152"/>
                    <a:pt x="6857" y="662"/>
                  </a:cubicBezTo>
                  <a:lnTo>
                    <a:pt x="6857" y="25"/>
                  </a:lnTo>
                  <a:cubicBezTo>
                    <a:pt x="6857" y="515"/>
                    <a:pt x="6514" y="1029"/>
                    <a:pt x="5853" y="1397"/>
                  </a:cubicBezTo>
                  <a:cubicBezTo>
                    <a:pt x="5192" y="1789"/>
                    <a:pt x="4316" y="1984"/>
                    <a:pt x="3441" y="1984"/>
                  </a:cubicBezTo>
                  <a:cubicBezTo>
                    <a:pt x="2565" y="1984"/>
                    <a:pt x="1690" y="1789"/>
                    <a:pt x="1029" y="1397"/>
                  </a:cubicBezTo>
                  <a:cubicBezTo>
                    <a:pt x="343" y="1029"/>
                    <a:pt x="0" y="515"/>
                    <a:pt x="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8"/>
            <p:cNvSpPr/>
            <p:nvPr/>
          </p:nvSpPr>
          <p:spPr>
            <a:xfrm>
              <a:off x="3550100" y="3000425"/>
              <a:ext cx="187975" cy="99200"/>
            </a:xfrm>
            <a:custGeom>
              <a:avLst/>
              <a:gdLst/>
              <a:ahLst/>
              <a:cxnLst/>
              <a:rect l="l" t="t" r="r" b="b"/>
              <a:pathLst>
                <a:path w="7519" h="3968" extrusionOk="0">
                  <a:moveTo>
                    <a:pt x="3738" y="0"/>
                  </a:moveTo>
                  <a:cubicBezTo>
                    <a:pt x="2860" y="0"/>
                    <a:pt x="1984" y="196"/>
                    <a:pt x="1323" y="588"/>
                  </a:cubicBezTo>
                  <a:cubicBezTo>
                    <a:pt x="1" y="1372"/>
                    <a:pt x="1" y="2621"/>
                    <a:pt x="1348" y="3380"/>
                  </a:cubicBezTo>
                  <a:cubicBezTo>
                    <a:pt x="2009" y="3772"/>
                    <a:pt x="2884" y="3967"/>
                    <a:pt x="3760" y="3967"/>
                  </a:cubicBezTo>
                  <a:cubicBezTo>
                    <a:pt x="4635" y="3967"/>
                    <a:pt x="5511" y="3772"/>
                    <a:pt x="6172" y="3380"/>
                  </a:cubicBezTo>
                  <a:cubicBezTo>
                    <a:pt x="7519" y="2621"/>
                    <a:pt x="7494" y="1372"/>
                    <a:pt x="6172" y="588"/>
                  </a:cubicBezTo>
                  <a:cubicBezTo>
                    <a:pt x="5498" y="196"/>
                    <a:pt x="4617" y="0"/>
                    <a:pt x="3738" y="0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8"/>
            <p:cNvSpPr/>
            <p:nvPr/>
          </p:nvSpPr>
          <p:spPr>
            <a:xfrm>
              <a:off x="3371350" y="2529575"/>
              <a:ext cx="502025" cy="650850"/>
            </a:xfrm>
            <a:custGeom>
              <a:avLst/>
              <a:gdLst/>
              <a:ahLst/>
              <a:cxnLst/>
              <a:rect l="l" t="t" r="r" b="b"/>
              <a:pathLst>
                <a:path w="20081" h="26034" extrusionOk="0">
                  <a:moveTo>
                    <a:pt x="20053" y="698"/>
                  </a:moveTo>
                  <a:lnTo>
                    <a:pt x="20081" y="713"/>
                  </a:lnTo>
                  <a:cubicBezTo>
                    <a:pt x="20072" y="708"/>
                    <a:pt x="20062" y="703"/>
                    <a:pt x="20053" y="698"/>
                  </a:cubicBezTo>
                  <a:close/>
                  <a:moveTo>
                    <a:pt x="18679" y="0"/>
                  </a:moveTo>
                  <a:cubicBezTo>
                    <a:pt x="18529" y="0"/>
                    <a:pt x="18366" y="50"/>
                    <a:pt x="18195" y="150"/>
                  </a:cubicBezTo>
                  <a:lnTo>
                    <a:pt x="1102" y="10019"/>
                  </a:lnTo>
                  <a:cubicBezTo>
                    <a:pt x="490" y="10362"/>
                    <a:pt x="0" y="11219"/>
                    <a:pt x="0" y="11929"/>
                  </a:cubicBezTo>
                  <a:lnTo>
                    <a:pt x="25" y="24687"/>
                  </a:lnTo>
                  <a:cubicBezTo>
                    <a:pt x="25" y="25054"/>
                    <a:pt x="147" y="25299"/>
                    <a:pt x="343" y="25397"/>
                  </a:cubicBezTo>
                  <a:lnTo>
                    <a:pt x="1399" y="26007"/>
                  </a:lnTo>
                  <a:lnTo>
                    <a:pt x="1399" y="26007"/>
                  </a:lnTo>
                  <a:cubicBezTo>
                    <a:pt x="1230" y="25896"/>
                    <a:pt x="1127" y="25661"/>
                    <a:pt x="1127" y="25324"/>
                  </a:cubicBezTo>
                  <a:lnTo>
                    <a:pt x="1102" y="12566"/>
                  </a:lnTo>
                  <a:cubicBezTo>
                    <a:pt x="1102" y="11855"/>
                    <a:pt x="1592" y="10998"/>
                    <a:pt x="2204" y="10655"/>
                  </a:cubicBezTo>
                  <a:lnTo>
                    <a:pt x="19297" y="787"/>
                  </a:lnTo>
                  <a:cubicBezTo>
                    <a:pt x="19468" y="687"/>
                    <a:pt x="19640" y="637"/>
                    <a:pt x="19792" y="637"/>
                  </a:cubicBezTo>
                  <a:cubicBezTo>
                    <a:pt x="19888" y="637"/>
                    <a:pt x="19977" y="657"/>
                    <a:pt x="20053" y="698"/>
                  </a:cubicBezTo>
                  <a:lnTo>
                    <a:pt x="20053" y="698"/>
                  </a:lnTo>
                  <a:lnTo>
                    <a:pt x="18979" y="77"/>
                  </a:lnTo>
                  <a:cubicBezTo>
                    <a:pt x="18887" y="26"/>
                    <a:pt x="18786" y="0"/>
                    <a:pt x="18679" y="0"/>
                  </a:cubicBezTo>
                  <a:close/>
                  <a:moveTo>
                    <a:pt x="1399" y="26007"/>
                  </a:moveTo>
                  <a:cubicBezTo>
                    <a:pt x="1414" y="26017"/>
                    <a:pt x="1429" y="26026"/>
                    <a:pt x="1445" y="26034"/>
                  </a:cubicBezTo>
                  <a:lnTo>
                    <a:pt x="1399" y="26007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8"/>
            <p:cNvSpPr/>
            <p:nvPr/>
          </p:nvSpPr>
          <p:spPr>
            <a:xfrm>
              <a:off x="3398900" y="2545650"/>
              <a:ext cx="483050" cy="636925"/>
            </a:xfrm>
            <a:custGeom>
              <a:avLst/>
              <a:gdLst/>
              <a:ahLst/>
              <a:cxnLst/>
              <a:rect l="l" t="t" r="r" b="b"/>
              <a:pathLst>
                <a:path w="19322" h="25477" extrusionOk="0">
                  <a:moveTo>
                    <a:pt x="18680" y="0"/>
                  </a:moveTo>
                  <a:cubicBezTo>
                    <a:pt x="18534" y="0"/>
                    <a:pt x="18369" y="46"/>
                    <a:pt x="18195" y="144"/>
                  </a:cubicBezTo>
                  <a:lnTo>
                    <a:pt x="1102" y="10012"/>
                  </a:lnTo>
                  <a:cubicBezTo>
                    <a:pt x="490" y="10355"/>
                    <a:pt x="0" y="11212"/>
                    <a:pt x="0" y="11923"/>
                  </a:cubicBezTo>
                  <a:lnTo>
                    <a:pt x="25" y="24681"/>
                  </a:lnTo>
                  <a:cubicBezTo>
                    <a:pt x="25" y="25182"/>
                    <a:pt x="281" y="25476"/>
                    <a:pt x="648" y="25476"/>
                  </a:cubicBezTo>
                  <a:cubicBezTo>
                    <a:pt x="800" y="25476"/>
                    <a:pt x="971" y="25425"/>
                    <a:pt x="1151" y="25317"/>
                  </a:cubicBezTo>
                  <a:lnTo>
                    <a:pt x="18219" y="15473"/>
                  </a:lnTo>
                  <a:cubicBezTo>
                    <a:pt x="18832" y="15106"/>
                    <a:pt x="19321" y="14249"/>
                    <a:pt x="19321" y="13563"/>
                  </a:cubicBezTo>
                  <a:lnTo>
                    <a:pt x="19297" y="781"/>
                  </a:lnTo>
                  <a:cubicBezTo>
                    <a:pt x="19297" y="290"/>
                    <a:pt x="19046" y="0"/>
                    <a:pt x="1868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8"/>
            <p:cNvSpPr/>
            <p:nvPr/>
          </p:nvSpPr>
          <p:spPr>
            <a:xfrm>
              <a:off x="3418475" y="2567600"/>
              <a:ext cx="443875" cy="554075"/>
            </a:xfrm>
            <a:custGeom>
              <a:avLst/>
              <a:gdLst/>
              <a:ahLst/>
              <a:cxnLst/>
              <a:rect l="l" t="t" r="r" b="b"/>
              <a:pathLst>
                <a:path w="17755" h="22163" extrusionOk="0">
                  <a:moveTo>
                    <a:pt x="17730" y="1"/>
                  </a:moveTo>
                  <a:lnTo>
                    <a:pt x="17265" y="270"/>
                  </a:lnTo>
                  <a:lnTo>
                    <a:pt x="16236" y="858"/>
                  </a:lnTo>
                  <a:lnTo>
                    <a:pt x="2474" y="8792"/>
                  </a:lnTo>
                  <a:lnTo>
                    <a:pt x="1" y="10236"/>
                  </a:lnTo>
                  <a:lnTo>
                    <a:pt x="1" y="11045"/>
                  </a:lnTo>
                  <a:lnTo>
                    <a:pt x="25" y="17118"/>
                  </a:lnTo>
                  <a:lnTo>
                    <a:pt x="25" y="22162"/>
                  </a:lnTo>
                  <a:lnTo>
                    <a:pt x="10898" y="15893"/>
                  </a:lnTo>
                  <a:lnTo>
                    <a:pt x="12612" y="14914"/>
                  </a:lnTo>
                  <a:lnTo>
                    <a:pt x="17755" y="11926"/>
                  </a:lnTo>
                  <a:lnTo>
                    <a:pt x="17730" y="2449"/>
                  </a:lnTo>
                  <a:lnTo>
                    <a:pt x="177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8"/>
            <p:cNvSpPr/>
            <p:nvPr/>
          </p:nvSpPr>
          <p:spPr>
            <a:xfrm>
              <a:off x="3419100" y="2567600"/>
              <a:ext cx="442650" cy="274900"/>
            </a:xfrm>
            <a:custGeom>
              <a:avLst/>
              <a:gdLst/>
              <a:ahLst/>
              <a:cxnLst/>
              <a:rect l="l" t="t" r="r" b="b"/>
              <a:pathLst>
                <a:path w="17706" h="10996" extrusionOk="0">
                  <a:moveTo>
                    <a:pt x="17705" y="1"/>
                  </a:moveTo>
                  <a:lnTo>
                    <a:pt x="2449" y="8792"/>
                  </a:lnTo>
                  <a:lnTo>
                    <a:pt x="0" y="10212"/>
                  </a:lnTo>
                  <a:lnTo>
                    <a:pt x="0" y="10996"/>
                  </a:lnTo>
                  <a:lnTo>
                    <a:pt x="17705" y="760"/>
                  </a:lnTo>
                  <a:lnTo>
                    <a:pt x="17705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8"/>
            <p:cNvSpPr/>
            <p:nvPr/>
          </p:nvSpPr>
          <p:spPr>
            <a:xfrm>
              <a:off x="3442975" y="2856600"/>
              <a:ext cx="27575" cy="36175"/>
            </a:xfrm>
            <a:custGeom>
              <a:avLst/>
              <a:gdLst/>
              <a:ahLst/>
              <a:cxnLst/>
              <a:rect l="l" t="t" r="r" b="b"/>
              <a:pathLst>
                <a:path w="1103" h="1447" extrusionOk="0">
                  <a:moveTo>
                    <a:pt x="796" y="1"/>
                  </a:moveTo>
                  <a:cubicBezTo>
                    <a:pt x="725" y="1"/>
                    <a:pt x="646" y="24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309"/>
                    <a:pt x="121" y="1446"/>
                    <a:pt x="302" y="1446"/>
                  </a:cubicBezTo>
                  <a:cubicBezTo>
                    <a:pt x="380" y="1446"/>
                    <a:pt x="468" y="1421"/>
                    <a:pt x="564" y="1370"/>
                  </a:cubicBezTo>
                  <a:cubicBezTo>
                    <a:pt x="858" y="1199"/>
                    <a:pt x="1102" y="758"/>
                    <a:pt x="1102" y="415"/>
                  </a:cubicBezTo>
                  <a:cubicBezTo>
                    <a:pt x="1102" y="151"/>
                    <a:pt x="976" y="1"/>
                    <a:pt x="796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8"/>
            <p:cNvSpPr/>
            <p:nvPr/>
          </p:nvSpPr>
          <p:spPr>
            <a:xfrm>
              <a:off x="3442975" y="2905800"/>
              <a:ext cx="27575" cy="36225"/>
            </a:xfrm>
            <a:custGeom>
              <a:avLst/>
              <a:gdLst/>
              <a:ahLst/>
              <a:cxnLst/>
              <a:rect l="l" t="t" r="r" b="b"/>
              <a:pathLst>
                <a:path w="1103" h="1449" extrusionOk="0">
                  <a:moveTo>
                    <a:pt x="811" y="1"/>
                  </a:moveTo>
                  <a:cubicBezTo>
                    <a:pt x="737" y="1"/>
                    <a:pt x="652" y="29"/>
                    <a:pt x="564" y="88"/>
                  </a:cubicBezTo>
                  <a:cubicBezTo>
                    <a:pt x="245" y="259"/>
                    <a:pt x="0" y="700"/>
                    <a:pt x="0" y="1043"/>
                  </a:cubicBezTo>
                  <a:cubicBezTo>
                    <a:pt x="0" y="1299"/>
                    <a:pt x="120" y="1448"/>
                    <a:pt x="300" y="1448"/>
                  </a:cubicBezTo>
                  <a:cubicBezTo>
                    <a:pt x="378" y="1448"/>
                    <a:pt x="468" y="1420"/>
                    <a:pt x="564" y="1361"/>
                  </a:cubicBezTo>
                  <a:cubicBezTo>
                    <a:pt x="858" y="1190"/>
                    <a:pt x="1102" y="773"/>
                    <a:pt x="1102" y="406"/>
                  </a:cubicBezTo>
                  <a:cubicBezTo>
                    <a:pt x="1102" y="150"/>
                    <a:pt x="983" y="1"/>
                    <a:pt x="811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8"/>
            <p:cNvSpPr/>
            <p:nvPr/>
          </p:nvSpPr>
          <p:spPr>
            <a:xfrm>
              <a:off x="3442975" y="2954550"/>
              <a:ext cx="27575" cy="36050"/>
            </a:xfrm>
            <a:custGeom>
              <a:avLst/>
              <a:gdLst/>
              <a:ahLst/>
              <a:cxnLst/>
              <a:rect l="l" t="t" r="r" b="b"/>
              <a:pathLst>
                <a:path w="1103" h="1442" extrusionOk="0">
                  <a:moveTo>
                    <a:pt x="798" y="0"/>
                  </a:moveTo>
                  <a:cubicBezTo>
                    <a:pt x="727" y="0"/>
                    <a:pt x="647" y="23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297"/>
                    <a:pt x="126" y="1442"/>
                    <a:pt x="314" y="1442"/>
                  </a:cubicBezTo>
                  <a:cubicBezTo>
                    <a:pt x="388" y="1442"/>
                    <a:pt x="473" y="1419"/>
                    <a:pt x="564" y="1370"/>
                  </a:cubicBezTo>
                  <a:cubicBezTo>
                    <a:pt x="858" y="1199"/>
                    <a:pt x="1102" y="758"/>
                    <a:pt x="1102" y="391"/>
                  </a:cubicBezTo>
                  <a:cubicBezTo>
                    <a:pt x="1102" y="145"/>
                    <a:pt x="977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8"/>
            <p:cNvSpPr/>
            <p:nvPr/>
          </p:nvSpPr>
          <p:spPr>
            <a:xfrm>
              <a:off x="3449100" y="3119700"/>
              <a:ext cx="19600" cy="25925"/>
            </a:xfrm>
            <a:custGeom>
              <a:avLst/>
              <a:gdLst/>
              <a:ahLst/>
              <a:cxnLst/>
              <a:rect l="l" t="t" r="r" b="b"/>
              <a:pathLst>
                <a:path w="784" h="1037" extrusionOk="0">
                  <a:moveTo>
                    <a:pt x="570" y="1"/>
                  </a:moveTo>
                  <a:cubicBezTo>
                    <a:pt x="517" y="1"/>
                    <a:pt x="457" y="18"/>
                    <a:pt x="392" y="54"/>
                  </a:cubicBezTo>
                  <a:cubicBezTo>
                    <a:pt x="172" y="176"/>
                    <a:pt x="0" y="494"/>
                    <a:pt x="0" y="739"/>
                  </a:cubicBezTo>
                  <a:cubicBezTo>
                    <a:pt x="0" y="931"/>
                    <a:pt x="88" y="1036"/>
                    <a:pt x="217" y="1036"/>
                  </a:cubicBezTo>
                  <a:cubicBezTo>
                    <a:pt x="270" y="1036"/>
                    <a:pt x="329" y="1019"/>
                    <a:pt x="392" y="984"/>
                  </a:cubicBezTo>
                  <a:cubicBezTo>
                    <a:pt x="613" y="837"/>
                    <a:pt x="784" y="543"/>
                    <a:pt x="784" y="274"/>
                  </a:cubicBezTo>
                  <a:cubicBezTo>
                    <a:pt x="784" y="101"/>
                    <a:pt x="698" y="1"/>
                    <a:pt x="57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8"/>
            <p:cNvSpPr/>
            <p:nvPr/>
          </p:nvSpPr>
          <p:spPr>
            <a:xfrm>
              <a:off x="3899675" y="2955125"/>
              <a:ext cx="318375" cy="184300"/>
            </a:xfrm>
            <a:custGeom>
              <a:avLst/>
              <a:gdLst/>
              <a:ahLst/>
              <a:cxnLst/>
              <a:rect l="l" t="t" r="r" b="b"/>
              <a:pathLst>
                <a:path w="12735" h="7372" extrusionOk="0">
                  <a:moveTo>
                    <a:pt x="7273" y="0"/>
                  </a:moveTo>
                  <a:lnTo>
                    <a:pt x="0" y="4212"/>
                  </a:lnTo>
                  <a:lnTo>
                    <a:pt x="5461" y="7371"/>
                  </a:lnTo>
                  <a:lnTo>
                    <a:pt x="12734" y="3159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8"/>
            <p:cNvSpPr/>
            <p:nvPr/>
          </p:nvSpPr>
          <p:spPr>
            <a:xfrm>
              <a:off x="4036200" y="3034100"/>
              <a:ext cx="181850" cy="110825"/>
            </a:xfrm>
            <a:custGeom>
              <a:avLst/>
              <a:gdLst/>
              <a:ahLst/>
              <a:cxnLst/>
              <a:rect l="l" t="t" r="r" b="b"/>
              <a:pathLst>
                <a:path w="7274" h="4433" extrusionOk="0">
                  <a:moveTo>
                    <a:pt x="7273" y="0"/>
                  </a:moveTo>
                  <a:lnTo>
                    <a:pt x="0" y="4212"/>
                  </a:lnTo>
                  <a:lnTo>
                    <a:pt x="0" y="4433"/>
                  </a:lnTo>
                  <a:lnTo>
                    <a:pt x="7273" y="245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8"/>
            <p:cNvSpPr/>
            <p:nvPr/>
          </p:nvSpPr>
          <p:spPr>
            <a:xfrm>
              <a:off x="3899675" y="3060425"/>
              <a:ext cx="136550" cy="84500"/>
            </a:xfrm>
            <a:custGeom>
              <a:avLst/>
              <a:gdLst/>
              <a:ahLst/>
              <a:cxnLst/>
              <a:rect l="l" t="t" r="r" b="b"/>
              <a:pathLst>
                <a:path w="5462" h="3380" extrusionOk="0">
                  <a:moveTo>
                    <a:pt x="0" y="0"/>
                  </a:moveTo>
                  <a:lnTo>
                    <a:pt x="0" y="221"/>
                  </a:lnTo>
                  <a:lnTo>
                    <a:pt x="5461" y="3380"/>
                  </a:lnTo>
                  <a:lnTo>
                    <a:pt x="5461" y="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8"/>
            <p:cNvSpPr/>
            <p:nvPr/>
          </p:nvSpPr>
          <p:spPr>
            <a:xfrm>
              <a:off x="3548875" y="3234900"/>
              <a:ext cx="133500" cy="89400"/>
            </a:xfrm>
            <a:custGeom>
              <a:avLst/>
              <a:gdLst/>
              <a:ahLst/>
              <a:cxnLst/>
              <a:rect l="l" t="t" r="r" b="b"/>
              <a:pathLst>
                <a:path w="5340" h="3576" extrusionOk="0">
                  <a:moveTo>
                    <a:pt x="1" y="0"/>
                  </a:moveTo>
                  <a:lnTo>
                    <a:pt x="1" y="466"/>
                  </a:lnTo>
                  <a:lnTo>
                    <a:pt x="5339" y="3576"/>
                  </a:lnTo>
                  <a:lnTo>
                    <a:pt x="5339" y="31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8"/>
            <p:cNvSpPr/>
            <p:nvPr/>
          </p:nvSpPr>
          <p:spPr>
            <a:xfrm>
              <a:off x="3682350" y="3141850"/>
              <a:ext cx="295100" cy="182450"/>
            </a:xfrm>
            <a:custGeom>
              <a:avLst/>
              <a:gdLst/>
              <a:ahLst/>
              <a:cxnLst/>
              <a:rect l="l" t="t" r="r" b="b"/>
              <a:pathLst>
                <a:path w="11804" h="7298" extrusionOk="0">
                  <a:moveTo>
                    <a:pt x="11803" y="0"/>
                  </a:moveTo>
                  <a:lnTo>
                    <a:pt x="0" y="6832"/>
                  </a:lnTo>
                  <a:lnTo>
                    <a:pt x="0" y="7298"/>
                  </a:lnTo>
                  <a:lnTo>
                    <a:pt x="11803" y="465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8"/>
            <p:cNvSpPr/>
            <p:nvPr/>
          </p:nvSpPr>
          <p:spPr>
            <a:xfrm>
              <a:off x="3548875" y="3064100"/>
              <a:ext cx="428575" cy="248575"/>
            </a:xfrm>
            <a:custGeom>
              <a:avLst/>
              <a:gdLst/>
              <a:ahLst/>
              <a:cxnLst/>
              <a:rect l="l" t="t" r="r" b="b"/>
              <a:pathLst>
                <a:path w="17143" h="9943" extrusionOk="0">
                  <a:moveTo>
                    <a:pt x="11804" y="0"/>
                  </a:moveTo>
                  <a:lnTo>
                    <a:pt x="1" y="6832"/>
                  </a:lnTo>
                  <a:lnTo>
                    <a:pt x="5339" y="9942"/>
                  </a:lnTo>
                  <a:lnTo>
                    <a:pt x="17142" y="311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8"/>
            <p:cNvSpPr/>
            <p:nvPr/>
          </p:nvSpPr>
          <p:spPr>
            <a:xfrm>
              <a:off x="3826200" y="30836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8"/>
            <p:cNvSpPr/>
            <p:nvPr/>
          </p:nvSpPr>
          <p:spPr>
            <a:xfrm>
              <a:off x="3844575" y="30843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8"/>
            <p:cNvSpPr/>
            <p:nvPr/>
          </p:nvSpPr>
          <p:spPr>
            <a:xfrm>
              <a:off x="3826200" y="30732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6" y="0"/>
                  </a:moveTo>
                  <a:lnTo>
                    <a:pt x="1" y="417"/>
                  </a:lnTo>
                  <a:lnTo>
                    <a:pt x="736" y="858"/>
                  </a:lnTo>
                  <a:lnTo>
                    <a:pt x="1470" y="4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8"/>
            <p:cNvSpPr/>
            <p:nvPr/>
          </p:nvSpPr>
          <p:spPr>
            <a:xfrm>
              <a:off x="3802950" y="30971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8"/>
            <p:cNvSpPr/>
            <p:nvPr/>
          </p:nvSpPr>
          <p:spPr>
            <a:xfrm>
              <a:off x="3821325" y="309775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8"/>
            <p:cNvSpPr/>
            <p:nvPr/>
          </p:nvSpPr>
          <p:spPr>
            <a:xfrm>
              <a:off x="3802950" y="3086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8"/>
            <p:cNvSpPr/>
            <p:nvPr/>
          </p:nvSpPr>
          <p:spPr>
            <a:xfrm>
              <a:off x="3779675" y="31106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8"/>
            <p:cNvSpPr/>
            <p:nvPr/>
          </p:nvSpPr>
          <p:spPr>
            <a:xfrm>
              <a:off x="3798050" y="31112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8"/>
            <p:cNvSpPr/>
            <p:nvPr/>
          </p:nvSpPr>
          <p:spPr>
            <a:xfrm>
              <a:off x="3779675" y="3100200"/>
              <a:ext cx="36150" cy="21475"/>
            </a:xfrm>
            <a:custGeom>
              <a:avLst/>
              <a:gdLst/>
              <a:ahLst/>
              <a:cxnLst/>
              <a:rect l="l" t="t" r="r" b="b"/>
              <a:pathLst>
                <a:path w="1446" h="859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46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8"/>
            <p:cNvSpPr/>
            <p:nvPr/>
          </p:nvSpPr>
          <p:spPr>
            <a:xfrm>
              <a:off x="3755800" y="312407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8"/>
            <p:cNvSpPr/>
            <p:nvPr/>
          </p:nvSpPr>
          <p:spPr>
            <a:xfrm>
              <a:off x="3774775" y="3124700"/>
              <a:ext cx="17800" cy="15950"/>
            </a:xfrm>
            <a:custGeom>
              <a:avLst/>
              <a:gdLst/>
              <a:ahLst/>
              <a:cxnLst/>
              <a:rect l="l" t="t" r="r" b="b"/>
              <a:pathLst>
                <a:path w="712" h="638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8"/>
            <p:cNvSpPr/>
            <p:nvPr/>
          </p:nvSpPr>
          <p:spPr>
            <a:xfrm>
              <a:off x="3755800" y="31136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60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8"/>
            <p:cNvSpPr/>
            <p:nvPr/>
          </p:nvSpPr>
          <p:spPr>
            <a:xfrm>
              <a:off x="3732550" y="31375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8"/>
            <p:cNvSpPr/>
            <p:nvPr/>
          </p:nvSpPr>
          <p:spPr>
            <a:xfrm>
              <a:off x="3750900" y="3138175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6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8"/>
            <p:cNvSpPr/>
            <p:nvPr/>
          </p:nvSpPr>
          <p:spPr>
            <a:xfrm>
              <a:off x="3732550" y="31271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8"/>
            <p:cNvSpPr/>
            <p:nvPr/>
          </p:nvSpPr>
          <p:spPr>
            <a:xfrm>
              <a:off x="3709275" y="31510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8"/>
            <p:cNvSpPr/>
            <p:nvPr/>
          </p:nvSpPr>
          <p:spPr>
            <a:xfrm>
              <a:off x="3727650" y="315162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8"/>
            <p:cNvSpPr/>
            <p:nvPr/>
          </p:nvSpPr>
          <p:spPr>
            <a:xfrm>
              <a:off x="3709275" y="314062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8"/>
            <p:cNvSpPr/>
            <p:nvPr/>
          </p:nvSpPr>
          <p:spPr>
            <a:xfrm>
              <a:off x="3686025" y="31645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8"/>
            <p:cNvSpPr/>
            <p:nvPr/>
          </p:nvSpPr>
          <p:spPr>
            <a:xfrm>
              <a:off x="3704375" y="316510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8"/>
            <p:cNvSpPr/>
            <p:nvPr/>
          </p:nvSpPr>
          <p:spPr>
            <a:xfrm>
              <a:off x="3686025" y="31540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8"/>
            <p:cNvSpPr/>
            <p:nvPr/>
          </p:nvSpPr>
          <p:spPr>
            <a:xfrm>
              <a:off x="3662750" y="317795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8"/>
            <p:cNvSpPr/>
            <p:nvPr/>
          </p:nvSpPr>
          <p:spPr>
            <a:xfrm>
              <a:off x="3681125" y="317857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8"/>
            <p:cNvSpPr/>
            <p:nvPr/>
          </p:nvSpPr>
          <p:spPr>
            <a:xfrm>
              <a:off x="3662750" y="31675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8"/>
            <p:cNvSpPr/>
            <p:nvPr/>
          </p:nvSpPr>
          <p:spPr>
            <a:xfrm>
              <a:off x="3639500" y="31914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8"/>
            <p:cNvSpPr/>
            <p:nvPr/>
          </p:nvSpPr>
          <p:spPr>
            <a:xfrm>
              <a:off x="3657850" y="319205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8"/>
            <p:cNvSpPr/>
            <p:nvPr/>
          </p:nvSpPr>
          <p:spPr>
            <a:xfrm>
              <a:off x="3639500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8"/>
            <p:cNvSpPr/>
            <p:nvPr/>
          </p:nvSpPr>
          <p:spPr>
            <a:xfrm>
              <a:off x="3616225" y="32049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8"/>
            <p:cNvSpPr/>
            <p:nvPr/>
          </p:nvSpPr>
          <p:spPr>
            <a:xfrm>
              <a:off x="3634600" y="320550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8"/>
            <p:cNvSpPr/>
            <p:nvPr/>
          </p:nvSpPr>
          <p:spPr>
            <a:xfrm>
              <a:off x="3616225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8"/>
            <p:cNvSpPr/>
            <p:nvPr/>
          </p:nvSpPr>
          <p:spPr>
            <a:xfrm>
              <a:off x="3569075" y="323182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8"/>
            <p:cNvSpPr/>
            <p:nvPr/>
          </p:nvSpPr>
          <p:spPr>
            <a:xfrm>
              <a:off x="3588075" y="3218975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1"/>
                  </a:moveTo>
                  <a:lnTo>
                    <a:pt x="0" y="956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8"/>
            <p:cNvSpPr/>
            <p:nvPr/>
          </p:nvSpPr>
          <p:spPr>
            <a:xfrm>
              <a:off x="3569075" y="3207950"/>
              <a:ext cx="60650" cy="34925"/>
            </a:xfrm>
            <a:custGeom>
              <a:avLst/>
              <a:gdLst/>
              <a:ahLst/>
              <a:cxnLst/>
              <a:rect l="l" t="t" r="r" b="b"/>
              <a:pathLst>
                <a:path w="2426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25" y="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8"/>
            <p:cNvSpPr/>
            <p:nvPr/>
          </p:nvSpPr>
          <p:spPr>
            <a:xfrm>
              <a:off x="3826200" y="31112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8"/>
            <p:cNvSpPr/>
            <p:nvPr/>
          </p:nvSpPr>
          <p:spPr>
            <a:xfrm>
              <a:off x="3844575" y="3097750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21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8"/>
            <p:cNvSpPr/>
            <p:nvPr/>
          </p:nvSpPr>
          <p:spPr>
            <a:xfrm>
              <a:off x="3826200" y="308675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80"/>
                  </a:lnTo>
                  <a:lnTo>
                    <a:pt x="736" y="1396"/>
                  </a:lnTo>
                  <a:lnTo>
                    <a:pt x="2401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8"/>
            <p:cNvSpPr/>
            <p:nvPr/>
          </p:nvSpPr>
          <p:spPr>
            <a:xfrm>
              <a:off x="3802950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8"/>
            <p:cNvSpPr/>
            <p:nvPr/>
          </p:nvSpPr>
          <p:spPr>
            <a:xfrm>
              <a:off x="3821325" y="31247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8"/>
            <p:cNvSpPr/>
            <p:nvPr/>
          </p:nvSpPr>
          <p:spPr>
            <a:xfrm>
              <a:off x="3802950" y="31136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8"/>
            <p:cNvSpPr/>
            <p:nvPr/>
          </p:nvSpPr>
          <p:spPr>
            <a:xfrm>
              <a:off x="3779675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8"/>
            <p:cNvSpPr/>
            <p:nvPr/>
          </p:nvSpPr>
          <p:spPr>
            <a:xfrm>
              <a:off x="3798050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8"/>
            <p:cNvSpPr/>
            <p:nvPr/>
          </p:nvSpPr>
          <p:spPr>
            <a:xfrm>
              <a:off x="3779675" y="3127150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8"/>
            <p:cNvSpPr/>
            <p:nvPr/>
          </p:nvSpPr>
          <p:spPr>
            <a:xfrm>
              <a:off x="37564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8"/>
            <p:cNvSpPr/>
            <p:nvPr/>
          </p:nvSpPr>
          <p:spPr>
            <a:xfrm>
              <a:off x="37747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8"/>
            <p:cNvSpPr/>
            <p:nvPr/>
          </p:nvSpPr>
          <p:spPr>
            <a:xfrm>
              <a:off x="3756425" y="31406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8"/>
            <p:cNvSpPr/>
            <p:nvPr/>
          </p:nvSpPr>
          <p:spPr>
            <a:xfrm>
              <a:off x="37331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8"/>
            <p:cNvSpPr/>
            <p:nvPr/>
          </p:nvSpPr>
          <p:spPr>
            <a:xfrm>
              <a:off x="37515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8"/>
            <p:cNvSpPr/>
            <p:nvPr/>
          </p:nvSpPr>
          <p:spPr>
            <a:xfrm>
              <a:off x="3733150" y="31540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1"/>
                  </a:moveTo>
                  <a:lnTo>
                    <a:pt x="1" y="442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8"/>
            <p:cNvSpPr/>
            <p:nvPr/>
          </p:nvSpPr>
          <p:spPr>
            <a:xfrm>
              <a:off x="3709900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8"/>
            <p:cNvSpPr/>
            <p:nvPr/>
          </p:nvSpPr>
          <p:spPr>
            <a:xfrm>
              <a:off x="3728250" y="3178575"/>
              <a:ext cx="17800" cy="16550"/>
            </a:xfrm>
            <a:custGeom>
              <a:avLst/>
              <a:gdLst/>
              <a:ahLst/>
              <a:cxnLst/>
              <a:rect l="l" t="t" r="r" b="b"/>
              <a:pathLst>
                <a:path w="712" h="662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8"/>
            <p:cNvSpPr/>
            <p:nvPr/>
          </p:nvSpPr>
          <p:spPr>
            <a:xfrm>
              <a:off x="3709900" y="3167550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45" y="44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8"/>
            <p:cNvSpPr/>
            <p:nvPr/>
          </p:nvSpPr>
          <p:spPr>
            <a:xfrm>
              <a:off x="3686025" y="31920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59" y="661"/>
                  </a:lnTo>
                  <a:lnTo>
                    <a:pt x="7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8"/>
            <p:cNvSpPr/>
            <p:nvPr/>
          </p:nvSpPr>
          <p:spPr>
            <a:xfrm>
              <a:off x="3705000" y="31920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8"/>
            <p:cNvSpPr/>
            <p:nvPr/>
          </p:nvSpPr>
          <p:spPr>
            <a:xfrm>
              <a:off x="3686025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59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8"/>
            <p:cNvSpPr/>
            <p:nvPr/>
          </p:nvSpPr>
          <p:spPr>
            <a:xfrm>
              <a:off x="36627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8"/>
            <p:cNvSpPr/>
            <p:nvPr/>
          </p:nvSpPr>
          <p:spPr>
            <a:xfrm>
              <a:off x="3681125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8"/>
            <p:cNvSpPr/>
            <p:nvPr/>
          </p:nvSpPr>
          <p:spPr>
            <a:xfrm>
              <a:off x="3662750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8"/>
            <p:cNvSpPr/>
            <p:nvPr/>
          </p:nvSpPr>
          <p:spPr>
            <a:xfrm>
              <a:off x="36395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8"/>
            <p:cNvSpPr/>
            <p:nvPr/>
          </p:nvSpPr>
          <p:spPr>
            <a:xfrm>
              <a:off x="3657850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8"/>
            <p:cNvSpPr/>
            <p:nvPr/>
          </p:nvSpPr>
          <p:spPr>
            <a:xfrm>
              <a:off x="3639500" y="32079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8"/>
            <p:cNvSpPr/>
            <p:nvPr/>
          </p:nvSpPr>
          <p:spPr>
            <a:xfrm>
              <a:off x="36162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8"/>
            <p:cNvSpPr/>
            <p:nvPr/>
          </p:nvSpPr>
          <p:spPr>
            <a:xfrm>
              <a:off x="36346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8"/>
            <p:cNvSpPr/>
            <p:nvPr/>
          </p:nvSpPr>
          <p:spPr>
            <a:xfrm>
              <a:off x="3616225" y="32214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8"/>
            <p:cNvSpPr/>
            <p:nvPr/>
          </p:nvSpPr>
          <p:spPr>
            <a:xfrm>
              <a:off x="3592975" y="32459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0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8"/>
            <p:cNvSpPr/>
            <p:nvPr/>
          </p:nvSpPr>
          <p:spPr>
            <a:xfrm>
              <a:off x="36113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8"/>
            <p:cNvSpPr/>
            <p:nvPr/>
          </p:nvSpPr>
          <p:spPr>
            <a:xfrm>
              <a:off x="3592975" y="32349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8"/>
            <p:cNvSpPr/>
            <p:nvPr/>
          </p:nvSpPr>
          <p:spPr>
            <a:xfrm>
              <a:off x="3850075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8"/>
            <p:cNvSpPr/>
            <p:nvPr/>
          </p:nvSpPr>
          <p:spPr>
            <a:xfrm>
              <a:off x="3868450" y="3111225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46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8"/>
            <p:cNvSpPr/>
            <p:nvPr/>
          </p:nvSpPr>
          <p:spPr>
            <a:xfrm>
              <a:off x="3850075" y="3100825"/>
              <a:ext cx="60025" cy="34300"/>
            </a:xfrm>
            <a:custGeom>
              <a:avLst/>
              <a:gdLst/>
              <a:ahLst/>
              <a:cxnLst/>
              <a:rect l="l" t="t" r="r" b="b"/>
              <a:pathLst>
                <a:path w="2401" h="1372" extrusionOk="0">
                  <a:moveTo>
                    <a:pt x="1642" y="0"/>
                  </a:moveTo>
                  <a:lnTo>
                    <a:pt x="1" y="955"/>
                  </a:lnTo>
                  <a:lnTo>
                    <a:pt x="736" y="1372"/>
                  </a:lnTo>
                  <a:lnTo>
                    <a:pt x="2401" y="41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8"/>
            <p:cNvSpPr/>
            <p:nvPr/>
          </p:nvSpPr>
          <p:spPr>
            <a:xfrm>
              <a:off x="3826200" y="313817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8"/>
            <p:cNvSpPr/>
            <p:nvPr/>
          </p:nvSpPr>
          <p:spPr>
            <a:xfrm>
              <a:off x="3845200" y="313817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8"/>
            <p:cNvSpPr/>
            <p:nvPr/>
          </p:nvSpPr>
          <p:spPr>
            <a:xfrm>
              <a:off x="3826200" y="3127750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6" y="1"/>
                  </a:moveTo>
                  <a:lnTo>
                    <a:pt x="1" y="417"/>
                  </a:lnTo>
                  <a:lnTo>
                    <a:pt x="760" y="833"/>
                  </a:lnTo>
                  <a:lnTo>
                    <a:pt x="1470" y="417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8"/>
            <p:cNvSpPr/>
            <p:nvPr/>
          </p:nvSpPr>
          <p:spPr>
            <a:xfrm>
              <a:off x="3802950" y="315162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60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8"/>
            <p:cNvSpPr/>
            <p:nvPr/>
          </p:nvSpPr>
          <p:spPr>
            <a:xfrm>
              <a:off x="38213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25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8"/>
            <p:cNvSpPr/>
            <p:nvPr/>
          </p:nvSpPr>
          <p:spPr>
            <a:xfrm>
              <a:off x="3802950" y="3141225"/>
              <a:ext cx="36750" cy="20850"/>
            </a:xfrm>
            <a:custGeom>
              <a:avLst/>
              <a:gdLst/>
              <a:ahLst/>
              <a:cxnLst/>
              <a:rect l="l" t="t" r="r" b="b"/>
              <a:pathLst>
                <a:path w="1470" h="834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8"/>
            <p:cNvSpPr/>
            <p:nvPr/>
          </p:nvSpPr>
          <p:spPr>
            <a:xfrm>
              <a:off x="377967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8"/>
            <p:cNvSpPr/>
            <p:nvPr/>
          </p:nvSpPr>
          <p:spPr>
            <a:xfrm>
              <a:off x="37980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8"/>
            <p:cNvSpPr/>
            <p:nvPr/>
          </p:nvSpPr>
          <p:spPr>
            <a:xfrm>
              <a:off x="3779675" y="3154700"/>
              <a:ext cx="36775" cy="20825"/>
            </a:xfrm>
            <a:custGeom>
              <a:avLst/>
              <a:gdLst/>
              <a:ahLst/>
              <a:cxnLst/>
              <a:rect l="l" t="t" r="r" b="b"/>
              <a:pathLst>
                <a:path w="1471" h="833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8"/>
            <p:cNvSpPr/>
            <p:nvPr/>
          </p:nvSpPr>
          <p:spPr>
            <a:xfrm>
              <a:off x="3756425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8"/>
            <p:cNvSpPr/>
            <p:nvPr/>
          </p:nvSpPr>
          <p:spPr>
            <a:xfrm>
              <a:off x="3774775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8"/>
            <p:cNvSpPr/>
            <p:nvPr/>
          </p:nvSpPr>
          <p:spPr>
            <a:xfrm>
              <a:off x="3756425" y="31681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70" y="41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8"/>
            <p:cNvSpPr/>
            <p:nvPr/>
          </p:nvSpPr>
          <p:spPr>
            <a:xfrm>
              <a:off x="3733150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8"/>
            <p:cNvSpPr/>
            <p:nvPr/>
          </p:nvSpPr>
          <p:spPr>
            <a:xfrm>
              <a:off x="3751525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8"/>
            <p:cNvSpPr/>
            <p:nvPr/>
          </p:nvSpPr>
          <p:spPr>
            <a:xfrm>
              <a:off x="3733150" y="3181625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8"/>
            <p:cNvSpPr/>
            <p:nvPr/>
          </p:nvSpPr>
          <p:spPr>
            <a:xfrm>
              <a:off x="3709900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8"/>
            <p:cNvSpPr/>
            <p:nvPr/>
          </p:nvSpPr>
          <p:spPr>
            <a:xfrm>
              <a:off x="37282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42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8"/>
            <p:cNvSpPr/>
            <p:nvPr/>
          </p:nvSpPr>
          <p:spPr>
            <a:xfrm>
              <a:off x="3709900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8"/>
            <p:cNvSpPr/>
            <p:nvPr/>
          </p:nvSpPr>
          <p:spPr>
            <a:xfrm>
              <a:off x="3686625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8"/>
            <p:cNvSpPr/>
            <p:nvPr/>
          </p:nvSpPr>
          <p:spPr>
            <a:xfrm>
              <a:off x="37050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8"/>
            <p:cNvSpPr/>
            <p:nvPr/>
          </p:nvSpPr>
          <p:spPr>
            <a:xfrm>
              <a:off x="3686625" y="32085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1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8"/>
            <p:cNvSpPr/>
            <p:nvPr/>
          </p:nvSpPr>
          <p:spPr>
            <a:xfrm>
              <a:off x="3663375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8"/>
            <p:cNvSpPr/>
            <p:nvPr/>
          </p:nvSpPr>
          <p:spPr>
            <a:xfrm>
              <a:off x="36817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8"/>
            <p:cNvSpPr/>
            <p:nvPr/>
          </p:nvSpPr>
          <p:spPr>
            <a:xfrm>
              <a:off x="3663375" y="3222050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69" y="41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8"/>
            <p:cNvSpPr/>
            <p:nvPr/>
          </p:nvSpPr>
          <p:spPr>
            <a:xfrm>
              <a:off x="3616225" y="32593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8"/>
            <p:cNvSpPr/>
            <p:nvPr/>
          </p:nvSpPr>
          <p:spPr>
            <a:xfrm>
              <a:off x="3635200" y="3245925"/>
              <a:ext cx="41050" cy="30000"/>
            </a:xfrm>
            <a:custGeom>
              <a:avLst/>
              <a:gdLst/>
              <a:ahLst/>
              <a:cxnLst/>
              <a:rect l="l" t="t" r="r" b="b"/>
              <a:pathLst>
                <a:path w="1642" h="1200" extrusionOk="0">
                  <a:moveTo>
                    <a:pt x="1641" y="0"/>
                  </a:moveTo>
                  <a:lnTo>
                    <a:pt x="1" y="980"/>
                  </a:lnTo>
                  <a:lnTo>
                    <a:pt x="1" y="1200"/>
                  </a:lnTo>
                  <a:lnTo>
                    <a:pt x="1641" y="245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8"/>
            <p:cNvSpPr/>
            <p:nvPr/>
          </p:nvSpPr>
          <p:spPr>
            <a:xfrm>
              <a:off x="3616225" y="323550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00" y="417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8"/>
            <p:cNvSpPr/>
            <p:nvPr/>
          </p:nvSpPr>
          <p:spPr>
            <a:xfrm>
              <a:off x="38500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8"/>
            <p:cNvSpPr/>
            <p:nvPr/>
          </p:nvSpPr>
          <p:spPr>
            <a:xfrm>
              <a:off x="3868450" y="3125300"/>
              <a:ext cx="64925" cy="42900"/>
            </a:xfrm>
            <a:custGeom>
              <a:avLst/>
              <a:gdLst/>
              <a:ahLst/>
              <a:cxnLst/>
              <a:rect l="l" t="t" r="r" b="b"/>
              <a:pathLst>
                <a:path w="2597" h="1716" extrusionOk="0">
                  <a:moveTo>
                    <a:pt x="2596" y="1"/>
                  </a:moveTo>
                  <a:lnTo>
                    <a:pt x="1" y="1495"/>
                  </a:lnTo>
                  <a:lnTo>
                    <a:pt x="1" y="1715"/>
                  </a:lnTo>
                  <a:lnTo>
                    <a:pt x="2596" y="221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8"/>
            <p:cNvSpPr/>
            <p:nvPr/>
          </p:nvSpPr>
          <p:spPr>
            <a:xfrm>
              <a:off x="3850075" y="3114300"/>
              <a:ext cx="83300" cy="48375"/>
            </a:xfrm>
            <a:custGeom>
              <a:avLst/>
              <a:gdLst/>
              <a:ahLst/>
              <a:cxnLst/>
              <a:rect l="l" t="t" r="r" b="b"/>
              <a:pathLst>
                <a:path w="3332" h="1935" extrusionOk="0">
                  <a:moveTo>
                    <a:pt x="2597" y="0"/>
                  </a:moveTo>
                  <a:lnTo>
                    <a:pt x="1" y="1494"/>
                  </a:lnTo>
                  <a:lnTo>
                    <a:pt x="736" y="1935"/>
                  </a:lnTo>
                  <a:lnTo>
                    <a:pt x="3331" y="441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/>
            <p:nvPr/>
          </p:nvSpPr>
          <p:spPr>
            <a:xfrm>
              <a:off x="38268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8"/>
            <p:cNvSpPr/>
            <p:nvPr/>
          </p:nvSpPr>
          <p:spPr>
            <a:xfrm>
              <a:off x="3845200" y="3165725"/>
              <a:ext cx="18375" cy="15925"/>
            </a:xfrm>
            <a:custGeom>
              <a:avLst/>
              <a:gdLst/>
              <a:ahLst/>
              <a:cxnLst/>
              <a:rect l="l" t="t" r="r" b="b"/>
              <a:pathLst>
                <a:path w="735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8"/>
            <p:cNvSpPr/>
            <p:nvPr/>
          </p:nvSpPr>
          <p:spPr>
            <a:xfrm>
              <a:off x="3826825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/>
            <p:nvPr/>
          </p:nvSpPr>
          <p:spPr>
            <a:xfrm>
              <a:off x="3803550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8"/>
            <p:cNvSpPr/>
            <p:nvPr/>
          </p:nvSpPr>
          <p:spPr>
            <a:xfrm>
              <a:off x="3821925" y="317917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8"/>
            <p:cNvSpPr/>
            <p:nvPr/>
          </p:nvSpPr>
          <p:spPr>
            <a:xfrm>
              <a:off x="3803550" y="31681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6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8"/>
            <p:cNvSpPr/>
            <p:nvPr/>
          </p:nvSpPr>
          <p:spPr>
            <a:xfrm>
              <a:off x="3780300" y="3192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8"/>
            <p:cNvSpPr/>
            <p:nvPr/>
          </p:nvSpPr>
          <p:spPr>
            <a:xfrm>
              <a:off x="3798650" y="31926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11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8"/>
            <p:cNvSpPr/>
            <p:nvPr/>
          </p:nvSpPr>
          <p:spPr>
            <a:xfrm>
              <a:off x="3780300" y="3181625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45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8"/>
            <p:cNvSpPr/>
            <p:nvPr/>
          </p:nvSpPr>
          <p:spPr>
            <a:xfrm>
              <a:off x="3756425" y="3205500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25" y="246"/>
                  </a:lnTo>
                  <a:lnTo>
                    <a:pt x="759" y="662"/>
                  </a:lnTo>
                  <a:lnTo>
                    <a:pt x="759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8"/>
            <p:cNvSpPr/>
            <p:nvPr/>
          </p:nvSpPr>
          <p:spPr>
            <a:xfrm>
              <a:off x="3775400" y="32061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8"/>
            <p:cNvSpPr/>
            <p:nvPr/>
          </p:nvSpPr>
          <p:spPr>
            <a:xfrm>
              <a:off x="3756425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59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8"/>
            <p:cNvSpPr/>
            <p:nvPr/>
          </p:nvSpPr>
          <p:spPr>
            <a:xfrm>
              <a:off x="3733150" y="32189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60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8"/>
            <p:cNvSpPr/>
            <p:nvPr/>
          </p:nvSpPr>
          <p:spPr>
            <a:xfrm>
              <a:off x="3751525" y="32196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25" y="637"/>
                  </a:lnTo>
                  <a:lnTo>
                    <a:pt x="735" y="22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8"/>
            <p:cNvSpPr/>
            <p:nvPr/>
          </p:nvSpPr>
          <p:spPr>
            <a:xfrm>
              <a:off x="3733150" y="32085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8"/>
            <p:cNvSpPr/>
            <p:nvPr/>
          </p:nvSpPr>
          <p:spPr>
            <a:xfrm>
              <a:off x="37099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8"/>
            <p:cNvSpPr/>
            <p:nvPr/>
          </p:nvSpPr>
          <p:spPr>
            <a:xfrm>
              <a:off x="3728250" y="32330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8"/>
            <p:cNvSpPr/>
            <p:nvPr/>
          </p:nvSpPr>
          <p:spPr>
            <a:xfrm>
              <a:off x="3709900" y="32220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8"/>
            <p:cNvSpPr/>
            <p:nvPr/>
          </p:nvSpPr>
          <p:spPr>
            <a:xfrm>
              <a:off x="36866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8"/>
            <p:cNvSpPr/>
            <p:nvPr/>
          </p:nvSpPr>
          <p:spPr>
            <a:xfrm>
              <a:off x="3705000" y="324652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8"/>
            <p:cNvSpPr/>
            <p:nvPr/>
          </p:nvSpPr>
          <p:spPr>
            <a:xfrm>
              <a:off x="3686625" y="3235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8"/>
            <p:cNvSpPr/>
            <p:nvPr/>
          </p:nvSpPr>
          <p:spPr>
            <a:xfrm>
              <a:off x="3640100" y="32728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8"/>
            <p:cNvSpPr/>
            <p:nvPr/>
          </p:nvSpPr>
          <p:spPr>
            <a:xfrm>
              <a:off x="3658475" y="3260000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0"/>
                  </a:moveTo>
                  <a:lnTo>
                    <a:pt x="0" y="955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8"/>
            <p:cNvSpPr/>
            <p:nvPr/>
          </p:nvSpPr>
          <p:spPr>
            <a:xfrm>
              <a:off x="3640100" y="3248975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56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8"/>
            <p:cNvSpPr/>
            <p:nvPr/>
          </p:nvSpPr>
          <p:spPr>
            <a:xfrm>
              <a:off x="3920500" y="31387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8"/>
            <p:cNvSpPr/>
            <p:nvPr/>
          </p:nvSpPr>
          <p:spPr>
            <a:xfrm>
              <a:off x="3938850" y="31387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8"/>
            <p:cNvSpPr/>
            <p:nvPr/>
          </p:nvSpPr>
          <p:spPr>
            <a:xfrm>
              <a:off x="3920500" y="3127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8"/>
            <p:cNvSpPr/>
            <p:nvPr/>
          </p:nvSpPr>
          <p:spPr>
            <a:xfrm>
              <a:off x="3896625" y="31522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25" y="221"/>
                  </a:lnTo>
                  <a:lnTo>
                    <a:pt x="759" y="662"/>
                  </a:lnTo>
                  <a:lnTo>
                    <a:pt x="759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8"/>
            <p:cNvSpPr/>
            <p:nvPr/>
          </p:nvSpPr>
          <p:spPr>
            <a:xfrm>
              <a:off x="3915600" y="31522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8"/>
            <p:cNvSpPr/>
            <p:nvPr/>
          </p:nvSpPr>
          <p:spPr>
            <a:xfrm>
              <a:off x="3896625" y="31412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59" y="858"/>
                  </a:lnTo>
                  <a:lnTo>
                    <a:pt x="1469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8"/>
            <p:cNvSpPr/>
            <p:nvPr/>
          </p:nvSpPr>
          <p:spPr>
            <a:xfrm>
              <a:off x="3873350" y="31657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8"/>
            <p:cNvSpPr/>
            <p:nvPr/>
          </p:nvSpPr>
          <p:spPr>
            <a:xfrm>
              <a:off x="3892325" y="316572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1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8"/>
            <p:cNvSpPr/>
            <p:nvPr/>
          </p:nvSpPr>
          <p:spPr>
            <a:xfrm>
              <a:off x="3873350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60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8"/>
            <p:cNvSpPr/>
            <p:nvPr/>
          </p:nvSpPr>
          <p:spPr>
            <a:xfrm>
              <a:off x="3757025" y="323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8"/>
            <p:cNvSpPr/>
            <p:nvPr/>
          </p:nvSpPr>
          <p:spPr>
            <a:xfrm>
              <a:off x="3775400" y="3179175"/>
              <a:ext cx="111450" cy="70425"/>
            </a:xfrm>
            <a:custGeom>
              <a:avLst/>
              <a:gdLst/>
              <a:ahLst/>
              <a:cxnLst/>
              <a:rect l="l" t="t" r="r" b="b"/>
              <a:pathLst>
                <a:path w="4458" h="2817" extrusionOk="0">
                  <a:moveTo>
                    <a:pt x="4457" y="1"/>
                  </a:moveTo>
                  <a:lnTo>
                    <a:pt x="0" y="2572"/>
                  </a:lnTo>
                  <a:lnTo>
                    <a:pt x="0" y="2817"/>
                  </a:lnTo>
                  <a:lnTo>
                    <a:pt x="4457" y="246"/>
                  </a:lnTo>
                  <a:lnTo>
                    <a:pt x="4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8"/>
            <p:cNvSpPr/>
            <p:nvPr/>
          </p:nvSpPr>
          <p:spPr>
            <a:xfrm>
              <a:off x="3757025" y="3168175"/>
              <a:ext cx="129825" cy="75325"/>
            </a:xfrm>
            <a:custGeom>
              <a:avLst/>
              <a:gdLst/>
              <a:ahLst/>
              <a:cxnLst/>
              <a:rect l="l" t="t" r="r" b="b"/>
              <a:pathLst>
                <a:path w="5193" h="3013" extrusionOk="0">
                  <a:moveTo>
                    <a:pt x="4458" y="0"/>
                  </a:moveTo>
                  <a:lnTo>
                    <a:pt x="1" y="2596"/>
                  </a:lnTo>
                  <a:lnTo>
                    <a:pt x="735" y="3012"/>
                  </a:lnTo>
                  <a:lnTo>
                    <a:pt x="5192" y="441"/>
                  </a:lnTo>
                  <a:lnTo>
                    <a:pt x="4458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8"/>
            <p:cNvSpPr/>
            <p:nvPr/>
          </p:nvSpPr>
          <p:spPr>
            <a:xfrm>
              <a:off x="3733775" y="32465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8"/>
            <p:cNvSpPr/>
            <p:nvPr/>
          </p:nvSpPr>
          <p:spPr>
            <a:xfrm>
              <a:off x="3752125" y="32465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8"/>
            <p:cNvSpPr/>
            <p:nvPr/>
          </p:nvSpPr>
          <p:spPr>
            <a:xfrm>
              <a:off x="3733775" y="323612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8"/>
            <p:cNvSpPr/>
            <p:nvPr/>
          </p:nvSpPr>
          <p:spPr>
            <a:xfrm>
              <a:off x="3710500" y="32600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8"/>
            <p:cNvSpPr/>
            <p:nvPr/>
          </p:nvSpPr>
          <p:spPr>
            <a:xfrm>
              <a:off x="3728875" y="32600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8"/>
            <p:cNvSpPr/>
            <p:nvPr/>
          </p:nvSpPr>
          <p:spPr>
            <a:xfrm>
              <a:off x="3710500" y="3249575"/>
              <a:ext cx="36150" cy="20850"/>
            </a:xfrm>
            <a:custGeom>
              <a:avLst/>
              <a:gdLst/>
              <a:ahLst/>
              <a:cxnLst/>
              <a:rect l="l" t="t" r="r" b="b"/>
              <a:pathLst>
                <a:path w="1446" h="834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34"/>
                  </a:lnTo>
                  <a:lnTo>
                    <a:pt x="1446" y="417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8"/>
            <p:cNvSpPr/>
            <p:nvPr/>
          </p:nvSpPr>
          <p:spPr>
            <a:xfrm>
              <a:off x="3663375" y="32869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59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8"/>
            <p:cNvSpPr/>
            <p:nvPr/>
          </p:nvSpPr>
          <p:spPr>
            <a:xfrm>
              <a:off x="3681725" y="3273475"/>
              <a:ext cx="41650" cy="30000"/>
            </a:xfrm>
            <a:custGeom>
              <a:avLst/>
              <a:gdLst/>
              <a:ahLst/>
              <a:cxnLst/>
              <a:rect l="l" t="t" r="r" b="b"/>
              <a:pathLst>
                <a:path w="1666" h="1200" extrusionOk="0">
                  <a:moveTo>
                    <a:pt x="1666" y="0"/>
                  </a:moveTo>
                  <a:lnTo>
                    <a:pt x="1" y="955"/>
                  </a:lnTo>
                  <a:lnTo>
                    <a:pt x="25" y="1200"/>
                  </a:lnTo>
                  <a:lnTo>
                    <a:pt x="1666" y="24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8"/>
            <p:cNvSpPr/>
            <p:nvPr/>
          </p:nvSpPr>
          <p:spPr>
            <a:xfrm>
              <a:off x="3663375" y="3262450"/>
              <a:ext cx="60000" cy="34925"/>
            </a:xfrm>
            <a:custGeom>
              <a:avLst/>
              <a:gdLst/>
              <a:ahLst/>
              <a:cxnLst/>
              <a:rect l="l" t="t" r="r" b="b"/>
              <a:pathLst>
                <a:path w="2400" h="1397" extrusionOk="0">
                  <a:moveTo>
                    <a:pt x="1665" y="0"/>
                  </a:moveTo>
                  <a:lnTo>
                    <a:pt x="0" y="980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8"/>
            <p:cNvSpPr/>
            <p:nvPr/>
          </p:nvSpPr>
          <p:spPr>
            <a:xfrm>
              <a:off x="3735000" y="2713300"/>
              <a:ext cx="80825" cy="139600"/>
            </a:xfrm>
            <a:custGeom>
              <a:avLst/>
              <a:gdLst/>
              <a:ahLst/>
              <a:cxnLst/>
              <a:rect l="l" t="t" r="r" b="b"/>
              <a:pathLst>
                <a:path w="3233" h="5584" extrusionOk="0">
                  <a:moveTo>
                    <a:pt x="3233" y="1"/>
                  </a:moveTo>
                  <a:lnTo>
                    <a:pt x="0" y="1862"/>
                  </a:lnTo>
                  <a:lnTo>
                    <a:pt x="0" y="5584"/>
                  </a:lnTo>
                  <a:lnTo>
                    <a:pt x="3233" y="3723"/>
                  </a:lnTo>
                  <a:lnTo>
                    <a:pt x="3233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8"/>
            <p:cNvSpPr/>
            <p:nvPr/>
          </p:nvSpPr>
          <p:spPr>
            <a:xfrm>
              <a:off x="3657850" y="28057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8"/>
            <p:cNvSpPr/>
            <p:nvPr/>
          </p:nvSpPr>
          <p:spPr>
            <a:xfrm>
              <a:off x="3657850" y="2794125"/>
              <a:ext cx="58200" cy="37350"/>
            </a:xfrm>
            <a:custGeom>
              <a:avLst/>
              <a:gdLst/>
              <a:ahLst/>
              <a:cxnLst/>
              <a:rect l="l" t="t" r="r" b="b"/>
              <a:pathLst>
                <a:path w="2328" h="1494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8"/>
            <p:cNvSpPr/>
            <p:nvPr/>
          </p:nvSpPr>
          <p:spPr>
            <a:xfrm>
              <a:off x="3657850" y="2782475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27" y="148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8"/>
            <p:cNvSpPr/>
            <p:nvPr/>
          </p:nvSpPr>
          <p:spPr>
            <a:xfrm>
              <a:off x="3657850" y="27708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8"/>
            <p:cNvSpPr/>
            <p:nvPr/>
          </p:nvSpPr>
          <p:spPr>
            <a:xfrm>
              <a:off x="3657850" y="2829000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52" y="148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8"/>
            <p:cNvSpPr/>
            <p:nvPr/>
          </p:nvSpPr>
          <p:spPr>
            <a:xfrm>
              <a:off x="3657850" y="2817375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52" y="147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8"/>
            <p:cNvSpPr/>
            <p:nvPr/>
          </p:nvSpPr>
          <p:spPr>
            <a:xfrm>
              <a:off x="3672550" y="2840650"/>
              <a:ext cx="44100" cy="28800"/>
            </a:xfrm>
            <a:custGeom>
              <a:avLst/>
              <a:gdLst/>
              <a:ahLst/>
              <a:cxnLst/>
              <a:rect l="l" t="t" r="r" b="b"/>
              <a:pathLst>
                <a:path w="1764" h="1152" extrusionOk="0">
                  <a:moveTo>
                    <a:pt x="1764" y="0"/>
                  </a:moveTo>
                  <a:lnTo>
                    <a:pt x="0" y="1004"/>
                  </a:lnTo>
                  <a:lnTo>
                    <a:pt x="0" y="1151"/>
                  </a:lnTo>
                  <a:lnTo>
                    <a:pt x="1764" y="14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8"/>
            <p:cNvSpPr/>
            <p:nvPr/>
          </p:nvSpPr>
          <p:spPr>
            <a:xfrm>
              <a:off x="3801100" y="2682050"/>
              <a:ext cx="6150" cy="7025"/>
            </a:xfrm>
            <a:custGeom>
              <a:avLst/>
              <a:gdLst/>
              <a:ahLst/>
              <a:cxnLst/>
              <a:rect l="l" t="t" r="r" b="b"/>
              <a:pathLst>
                <a:path w="246" h="281" extrusionOk="0">
                  <a:moveTo>
                    <a:pt x="180" y="1"/>
                  </a:moveTo>
                  <a:cubicBezTo>
                    <a:pt x="161" y="1"/>
                    <a:pt x="141" y="9"/>
                    <a:pt x="123" y="26"/>
                  </a:cubicBezTo>
                  <a:cubicBezTo>
                    <a:pt x="50" y="51"/>
                    <a:pt x="1" y="149"/>
                    <a:pt x="1" y="198"/>
                  </a:cubicBezTo>
                  <a:cubicBezTo>
                    <a:pt x="1" y="253"/>
                    <a:pt x="28" y="280"/>
                    <a:pt x="73" y="280"/>
                  </a:cubicBezTo>
                  <a:cubicBezTo>
                    <a:pt x="88" y="280"/>
                    <a:pt x="105" y="277"/>
                    <a:pt x="123" y="271"/>
                  </a:cubicBezTo>
                  <a:cubicBezTo>
                    <a:pt x="172" y="247"/>
                    <a:pt x="246" y="149"/>
                    <a:pt x="246" y="75"/>
                  </a:cubicBezTo>
                  <a:cubicBezTo>
                    <a:pt x="246" y="28"/>
                    <a:pt x="215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8"/>
            <p:cNvSpPr/>
            <p:nvPr/>
          </p:nvSpPr>
          <p:spPr>
            <a:xfrm>
              <a:off x="3639500" y="2661750"/>
              <a:ext cx="195300" cy="142175"/>
            </a:xfrm>
            <a:custGeom>
              <a:avLst/>
              <a:gdLst/>
              <a:ahLst/>
              <a:cxnLst/>
              <a:rect l="l" t="t" r="r" b="b"/>
              <a:pathLst>
                <a:path w="7812" h="5687" extrusionOk="0">
                  <a:moveTo>
                    <a:pt x="7529" y="290"/>
                  </a:moveTo>
                  <a:cubicBezTo>
                    <a:pt x="7564" y="290"/>
                    <a:pt x="7591" y="318"/>
                    <a:pt x="7591" y="373"/>
                  </a:cubicBezTo>
                  <a:cubicBezTo>
                    <a:pt x="7591" y="446"/>
                    <a:pt x="7542" y="520"/>
                    <a:pt x="7493" y="569"/>
                  </a:cubicBezTo>
                  <a:cubicBezTo>
                    <a:pt x="7475" y="575"/>
                    <a:pt x="7458" y="578"/>
                    <a:pt x="7443" y="578"/>
                  </a:cubicBezTo>
                  <a:cubicBezTo>
                    <a:pt x="7399" y="578"/>
                    <a:pt x="7371" y="550"/>
                    <a:pt x="7371" y="495"/>
                  </a:cubicBezTo>
                  <a:cubicBezTo>
                    <a:pt x="7371" y="422"/>
                    <a:pt x="7420" y="348"/>
                    <a:pt x="7493" y="299"/>
                  </a:cubicBezTo>
                  <a:cubicBezTo>
                    <a:pt x="7506" y="293"/>
                    <a:pt x="7518" y="290"/>
                    <a:pt x="7529" y="290"/>
                  </a:cubicBezTo>
                  <a:close/>
                  <a:moveTo>
                    <a:pt x="7083" y="549"/>
                  </a:moveTo>
                  <a:cubicBezTo>
                    <a:pt x="7125" y="549"/>
                    <a:pt x="7151" y="589"/>
                    <a:pt x="7151" y="642"/>
                  </a:cubicBezTo>
                  <a:cubicBezTo>
                    <a:pt x="7151" y="691"/>
                    <a:pt x="7102" y="789"/>
                    <a:pt x="7028" y="814"/>
                  </a:cubicBezTo>
                  <a:cubicBezTo>
                    <a:pt x="7011" y="831"/>
                    <a:pt x="6993" y="839"/>
                    <a:pt x="6978" y="839"/>
                  </a:cubicBezTo>
                  <a:cubicBezTo>
                    <a:pt x="6951" y="839"/>
                    <a:pt x="6930" y="812"/>
                    <a:pt x="6930" y="765"/>
                  </a:cubicBezTo>
                  <a:cubicBezTo>
                    <a:pt x="6930" y="691"/>
                    <a:pt x="6979" y="593"/>
                    <a:pt x="7028" y="569"/>
                  </a:cubicBezTo>
                  <a:cubicBezTo>
                    <a:pt x="7049" y="555"/>
                    <a:pt x="7067" y="549"/>
                    <a:pt x="7083" y="549"/>
                  </a:cubicBezTo>
                  <a:close/>
                  <a:moveTo>
                    <a:pt x="6644" y="813"/>
                  </a:moveTo>
                  <a:cubicBezTo>
                    <a:pt x="6679" y="813"/>
                    <a:pt x="6710" y="840"/>
                    <a:pt x="6710" y="887"/>
                  </a:cubicBezTo>
                  <a:cubicBezTo>
                    <a:pt x="6710" y="961"/>
                    <a:pt x="6636" y="1059"/>
                    <a:pt x="6587" y="1083"/>
                  </a:cubicBezTo>
                  <a:cubicBezTo>
                    <a:pt x="6569" y="1089"/>
                    <a:pt x="6552" y="1092"/>
                    <a:pt x="6537" y="1092"/>
                  </a:cubicBezTo>
                  <a:cubicBezTo>
                    <a:pt x="6492" y="1092"/>
                    <a:pt x="6465" y="1065"/>
                    <a:pt x="6465" y="1010"/>
                  </a:cubicBezTo>
                  <a:cubicBezTo>
                    <a:pt x="6465" y="961"/>
                    <a:pt x="6514" y="863"/>
                    <a:pt x="6587" y="838"/>
                  </a:cubicBezTo>
                  <a:cubicBezTo>
                    <a:pt x="6605" y="821"/>
                    <a:pt x="6625" y="813"/>
                    <a:pt x="6644" y="813"/>
                  </a:cubicBezTo>
                  <a:close/>
                  <a:moveTo>
                    <a:pt x="7685" y="1"/>
                  </a:moveTo>
                  <a:cubicBezTo>
                    <a:pt x="7657" y="1"/>
                    <a:pt x="7625" y="10"/>
                    <a:pt x="7591" y="30"/>
                  </a:cubicBezTo>
                  <a:lnTo>
                    <a:pt x="221" y="4315"/>
                  </a:lnTo>
                  <a:cubicBezTo>
                    <a:pt x="98" y="4364"/>
                    <a:pt x="0" y="4536"/>
                    <a:pt x="0" y="4683"/>
                  </a:cubicBezTo>
                  <a:lnTo>
                    <a:pt x="0" y="5687"/>
                  </a:lnTo>
                  <a:cubicBezTo>
                    <a:pt x="0" y="5564"/>
                    <a:pt x="98" y="5417"/>
                    <a:pt x="196" y="5344"/>
                  </a:cubicBezTo>
                  <a:lnTo>
                    <a:pt x="7616" y="1059"/>
                  </a:lnTo>
                  <a:cubicBezTo>
                    <a:pt x="7655" y="1035"/>
                    <a:pt x="7689" y="1024"/>
                    <a:pt x="7718" y="1024"/>
                  </a:cubicBezTo>
                  <a:cubicBezTo>
                    <a:pt x="7778" y="1024"/>
                    <a:pt x="7812" y="1073"/>
                    <a:pt x="7812" y="1157"/>
                  </a:cubicBezTo>
                  <a:lnTo>
                    <a:pt x="7812" y="153"/>
                  </a:lnTo>
                  <a:cubicBezTo>
                    <a:pt x="7812" y="64"/>
                    <a:pt x="7760" y="1"/>
                    <a:pt x="7685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8"/>
            <p:cNvSpPr/>
            <p:nvPr/>
          </p:nvSpPr>
          <p:spPr>
            <a:xfrm>
              <a:off x="3639500" y="2687350"/>
              <a:ext cx="195925" cy="241325"/>
            </a:xfrm>
            <a:custGeom>
              <a:avLst/>
              <a:gdLst/>
              <a:ahLst/>
              <a:cxnLst/>
              <a:rect l="l" t="t" r="r" b="b"/>
              <a:pathLst>
                <a:path w="7837" h="9653" extrusionOk="0">
                  <a:moveTo>
                    <a:pt x="3061" y="3340"/>
                  </a:moveTo>
                  <a:lnTo>
                    <a:pt x="3061" y="3487"/>
                  </a:lnTo>
                  <a:lnTo>
                    <a:pt x="735" y="4834"/>
                  </a:lnTo>
                  <a:lnTo>
                    <a:pt x="735" y="4687"/>
                  </a:lnTo>
                  <a:lnTo>
                    <a:pt x="3061" y="3340"/>
                  </a:lnTo>
                  <a:close/>
                  <a:moveTo>
                    <a:pt x="3061" y="3806"/>
                  </a:moveTo>
                  <a:lnTo>
                    <a:pt x="3061" y="3953"/>
                  </a:lnTo>
                  <a:lnTo>
                    <a:pt x="735" y="5300"/>
                  </a:lnTo>
                  <a:lnTo>
                    <a:pt x="735" y="5153"/>
                  </a:lnTo>
                  <a:lnTo>
                    <a:pt x="3061" y="3806"/>
                  </a:lnTo>
                  <a:close/>
                  <a:moveTo>
                    <a:pt x="3061" y="4271"/>
                  </a:moveTo>
                  <a:lnTo>
                    <a:pt x="3061" y="4418"/>
                  </a:lnTo>
                  <a:lnTo>
                    <a:pt x="735" y="5765"/>
                  </a:lnTo>
                  <a:lnTo>
                    <a:pt x="735" y="5618"/>
                  </a:lnTo>
                  <a:lnTo>
                    <a:pt x="3061" y="4271"/>
                  </a:lnTo>
                  <a:close/>
                  <a:moveTo>
                    <a:pt x="3061" y="4736"/>
                  </a:moveTo>
                  <a:lnTo>
                    <a:pt x="3086" y="4883"/>
                  </a:lnTo>
                  <a:lnTo>
                    <a:pt x="735" y="6230"/>
                  </a:lnTo>
                  <a:lnTo>
                    <a:pt x="735" y="6083"/>
                  </a:lnTo>
                  <a:lnTo>
                    <a:pt x="3061" y="4736"/>
                  </a:lnTo>
                  <a:close/>
                  <a:moveTo>
                    <a:pt x="7053" y="1039"/>
                  </a:moveTo>
                  <a:lnTo>
                    <a:pt x="7053" y="4761"/>
                  </a:lnTo>
                  <a:lnTo>
                    <a:pt x="3820" y="6622"/>
                  </a:lnTo>
                  <a:lnTo>
                    <a:pt x="3820" y="2900"/>
                  </a:lnTo>
                  <a:lnTo>
                    <a:pt x="7053" y="1039"/>
                  </a:lnTo>
                  <a:close/>
                  <a:moveTo>
                    <a:pt x="3086" y="5202"/>
                  </a:moveTo>
                  <a:lnTo>
                    <a:pt x="3086" y="5348"/>
                  </a:lnTo>
                  <a:lnTo>
                    <a:pt x="735" y="6695"/>
                  </a:lnTo>
                  <a:lnTo>
                    <a:pt x="735" y="6548"/>
                  </a:lnTo>
                  <a:lnTo>
                    <a:pt x="3086" y="5202"/>
                  </a:lnTo>
                  <a:close/>
                  <a:moveTo>
                    <a:pt x="3086" y="5667"/>
                  </a:moveTo>
                  <a:lnTo>
                    <a:pt x="3086" y="5814"/>
                  </a:lnTo>
                  <a:lnTo>
                    <a:pt x="735" y="7161"/>
                  </a:lnTo>
                  <a:lnTo>
                    <a:pt x="735" y="7014"/>
                  </a:lnTo>
                  <a:lnTo>
                    <a:pt x="3086" y="5667"/>
                  </a:lnTo>
                  <a:close/>
                  <a:moveTo>
                    <a:pt x="3086" y="6132"/>
                  </a:moveTo>
                  <a:lnTo>
                    <a:pt x="3086" y="6279"/>
                  </a:lnTo>
                  <a:lnTo>
                    <a:pt x="1322" y="7283"/>
                  </a:lnTo>
                  <a:lnTo>
                    <a:pt x="1322" y="7136"/>
                  </a:lnTo>
                  <a:lnTo>
                    <a:pt x="3086" y="6132"/>
                  </a:lnTo>
                  <a:close/>
                  <a:moveTo>
                    <a:pt x="7718" y="0"/>
                  </a:moveTo>
                  <a:cubicBezTo>
                    <a:pt x="7689" y="0"/>
                    <a:pt x="7655" y="11"/>
                    <a:pt x="7616" y="35"/>
                  </a:cubicBezTo>
                  <a:lnTo>
                    <a:pt x="196" y="4320"/>
                  </a:lnTo>
                  <a:cubicBezTo>
                    <a:pt x="98" y="4393"/>
                    <a:pt x="0" y="4540"/>
                    <a:pt x="0" y="4663"/>
                  </a:cubicBezTo>
                  <a:lnTo>
                    <a:pt x="25" y="9511"/>
                  </a:lnTo>
                  <a:cubicBezTo>
                    <a:pt x="25" y="9602"/>
                    <a:pt x="65" y="9653"/>
                    <a:pt x="136" y="9653"/>
                  </a:cubicBezTo>
                  <a:cubicBezTo>
                    <a:pt x="161" y="9653"/>
                    <a:pt x="189" y="9647"/>
                    <a:pt x="221" y="9634"/>
                  </a:cubicBezTo>
                  <a:lnTo>
                    <a:pt x="7640" y="5324"/>
                  </a:lnTo>
                  <a:cubicBezTo>
                    <a:pt x="7738" y="5275"/>
                    <a:pt x="7836" y="5128"/>
                    <a:pt x="7836" y="5006"/>
                  </a:cubicBezTo>
                  <a:lnTo>
                    <a:pt x="7812" y="133"/>
                  </a:lnTo>
                  <a:cubicBezTo>
                    <a:pt x="7812" y="49"/>
                    <a:pt x="7778" y="0"/>
                    <a:pt x="7718" y="0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8"/>
            <p:cNvSpPr/>
            <p:nvPr/>
          </p:nvSpPr>
          <p:spPr>
            <a:xfrm>
              <a:off x="3823750" y="2669000"/>
              <a:ext cx="5550" cy="7225"/>
            </a:xfrm>
            <a:custGeom>
              <a:avLst/>
              <a:gdLst/>
              <a:ahLst/>
              <a:cxnLst/>
              <a:rect l="l" t="t" r="r" b="b"/>
              <a:pathLst>
                <a:path w="222" h="289" extrusionOk="0">
                  <a:moveTo>
                    <a:pt x="159" y="0"/>
                  </a:moveTo>
                  <a:cubicBezTo>
                    <a:pt x="148" y="0"/>
                    <a:pt x="136" y="3"/>
                    <a:pt x="123" y="9"/>
                  </a:cubicBezTo>
                  <a:cubicBezTo>
                    <a:pt x="50" y="58"/>
                    <a:pt x="1" y="132"/>
                    <a:pt x="1" y="205"/>
                  </a:cubicBezTo>
                  <a:cubicBezTo>
                    <a:pt x="1" y="260"/>
                    <a:pt x="29" y="288"/>
                    <a:pt x="73" y="288"/>
                  </a:cubicBezTo>
                  <a:cubicBezTo>
                    <a:pt x="88" y="288"/>
                    <a:pt x="105" y="285"/>
                    <a:pt x="123" y="279"/>
                  </a:cubicBezTo>
                  <a:cubicBezTo>
                    <a:pt x="172" y="230"/>
                    <a:pt x="221" y="156"/>
                    <a:pt x="221" y="83"/>
                  </a:cubicBezTo>
                  <a:cubicBezTo>
                    <a:pt x="221" y="28"/>
                    <a:pt x="194" y="0"/>
                    <a:pt x="159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8"/>
            <p:cNvSpPr/>
            <p:nvPr/>
          </p:nvSpPr>
          <p:spPr>
            <a:xfrm>
              <a:off x="3812750" y="2675475"/>
              <a:ext cx="5525" cy="7275"/>
            </a:xfrm>
            <a:custGeom>
              <a:avLst/>
              <a:gdLst/>
              <a:ahLst/>
              <a:cxnLst/>
              <a:rect l="l" t="t" r="r" b="b"/>
              <a:pathLst>
                <a:path w="221" h="291" extrusionOk="0">
                  <a:moveTo>
                    <a:pt x="153" y="0"/>
                  </a:moveTo>
                  <a:cubicBezTo>
                    <a:pt x="137" y="0"/>
                    <a:pt x="119" y="6"/>
                    <a:pt x="98" y="20"/>
                  </a:cubicBezTo>
                  <a:cubicBezTo>
                    <a:pt x="49" y="44"/>
                    <a:pt x="0" y="142"/>
                    <a:pt x="0" y="216"/>
                  </a:cubicBezTo>
                  <a:cubicBezTo>
                    <a:pt x="0" y="263"/>
                    <a:pt x="21" y="290"/>
                    <a:pt x="48" y="290"/>
                  </a:cubicBezTo>
                  <a:cubicBezTo>
                    <a:pt x="63" y="290"/>
                    <a:pt x="81" y="282"/>
                    <a:pt x="98" y="265"/>
                  </a:cubicBezTo>
                  <a:cubicBezTo>
                    <a:pt x="172" y="240"/>
                    <a:pt x="221" y="142"/>
                    <a:pt x="221" y="93"/>
                  </a:cubicBezTo>
                  <a:cubicBezTo>
                    <a:pt x="221" y="40"/>
                    <a:pt x="195" y="0"/>
                    <a:pt x="153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8"/>
            <p:cNvSpPr/>
            <p:nvPr/>
          </p:nvSpPr>
          <p:spPr>
            <a:xfrm>
              <a:off x="4082100" y="3053675"/>
              <a:ext cx="45325" cy="28800"/>
            </a:xfrm>
            <a:custGeom>
              <a:avLst/>
              <a:gdLst/>
              <a:ahLst/>
              <a:cxnLst/>
              <a:rect l="l" t="t" r="r" b="b"/>
              <a:pathLst>
                <a:path w="1813" h="1152" extrusionOk="0">
                  <a:moveTo>
                    <a:pt x="1789" y="1"/>
                  </a:moveTo>
                  <a:cubicBezTo>
                    <a:pt x="1274" y="295"/>
                    <a:pt x="417" y="760"/>
                    <a:pt x="1" y="1005"/>
                  </a:cubicBezTo>
                  <a:lnTo>
                    <a:pt x="246" y="1152"/>
                  </a:lnTo>
                  <a:cubicBezTo>
                    <a:pt x="246" y="1152"/>
                    <a:pt x="1740" y="319"/>
                    <a:pt x="1764" y="295"/>
                  </a:cubicBezTo>
                  <a:cubicBezTo>
                    <a:pt x="1789" y="295"/>
                    <a:pt x="1813" y="270"/>
                    <a:pt x="1813" y="221"/>
                  </a:cubicBezTo>
                  <a:cubicBezTo>
                    <a:pt x="1813" y="148"/>
                    <a:pt x="1789" y="74"/>
                    <a:pt x="178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8"/>
            <p:cNvSpPr/>
            <p:nvPr/>
          </p:nvSpPr>
          <p:spPr>
            <a:xfrm>
              <a:off x="4004975" y="3000225"/>
              <a:ext cx="121850" cy="78575"/>
            </a:xfrm>
            <a:custGeom>
              <a:avLst/>
              <a:gdLst/>
              <a:ahLst/>
              <a:cxnLst/>
              <a:rect l="l" t="t" r="r" b="b"/>
              <a:pathLst>
                <a:path w="4874" h="3143" extrusionOk="0">
                  <a:moveTo>
                    <a:pt x="2579" y="0"/>
                  </a:moveTo>
                  <a:cubicBezTo>
                    <a:pt x="2527" y="0"/>
                    <a:pt x="2476" y="3"/>
                    <a:pt x="2425" y="8"/>
                  </a:cubicBezTo>
                  <a:cubicBezTo>
                    <a:pt x="1862" y="82"/>
                    <a:pt x="1298" y="449"/>
                    <a:pt x="809" y="719"/>
                  </a:cubicBezTo>
                  <a:cubicBezTo>
                    <a:pt x="539" y="865"/>
                    <a:pt x="270" y="1037"/>
                    <a:pt x="0" y="1184"/>
                  </a:cubicBezTo>
                  <a:lnTo>
                    <a:pt x="3086" y="3143"/>
                  </a:lnTo>
                  <a:cubicBezTo>
                    <a:pt x="3502" y="2898"/>
                    <a:pt x="4359" y="2433"/>
                    <a:pt x="4874" y="2139"/>
                  </a:cubicBezTo>
                  <a:cubicBezTo>
                    <a:pt x="4751" y="988"/>
                    <a:pt x="4041" y="523"/>
                    <a:pt x="3698" y="351"/>
                  </a:cubicBezTo>
                  <a:cubicBezTo>
                    <a:pt x="3352" y="157"/>
                    <a:pt x="2967" y="0"/>
                    <a:pt x="2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8"/>
            <p:cNvSpPr/>
            <p:nvPr/>
          </p:nvSpPr>
          <p:spPr>
            <a:xfrm>
              <a:off x="4001900" y="3023500"/>
              <a:ext cx="88200" cy="59450"/>
            </a:xfrm>
            <a:custGeom>
              <a:avLst/>
              <a:gdLst/>
              <a:ahLst/>
              <a:cxnLst/>
              <a:rect l="l" t="t" r="r" b="b"/>
              <a:pathLst>
                <a:path w="3528" h="2378" extrusionOk="0">
                  <a:moveTo>
                    <a:pt x="1011" y="1"/>
                  </a:moveTo>
                  <a:cubicBezTo>
                    <a:pt x="685" y="1"/>
                    <a:pt x="346" y="80"/>
                    <a:pt x="50" y="302"/>
                  </a:cubicBezTo>
                  <a:cubicBezTo>
                    <a:pt x="1" y="326"/>
                    <a:pt x="1" y="424"/>
                    <a:pt x="74" y="473"/>
                  </a:cubicBezTo>
                  <a:cubicBezTo>
                    <a:pt x="1250" y="1159"/>
                    <a:pt x="2866" y="2089"/>
                    <a:pt x="3356" y="2359"/>
                  </a:cubicBezTo>
                  <a:cubicBezTo>
                    <a:pt x="3376" y="2372"/>
                    <a:pt x="3397" y="2378"/>
                    <a:pt x="3418" y="2378"/>
                  </a:cubicBezTo>
                  <a:cubicBezTo>
                    <a:pt x="3475" y="2378"/>
                    <a:pt x="3527" y="2333"/>
                    <a:pt x="3527" y="2261"/>
                  </a:cubicBezTo>
                  <a:cubicBezTo>
                    <a:pt x="3454" y="987"/>
                    <a:pt x="2646" y="547"/>
                    <a:pt x="2278" y="351"/>
                  </a:cubicBezTo>
                  <a:cubicBezTo>
                    <a:pt x="2050" y="214"/>
                    <a:pt x="1547" y="1"/>
                    <a:pt x="1011" y="1"/>
                  </a:cubicBez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8"/>
            <p:cNvSpPr/>
            <p:nvPr/>
          </p:nvSpPr>
          <p:spPr>
            <a:xfrm>
              <a:off x="2999750" y="2497800"/>
              <a:ext cx="16550" cy="15950"/>
            </a:xfrm>
            <a:custGeom>
              <a:avLst/>
              <a:gdLst/>
              <a:ahLst/>
              <a:cxnLst/>
              <a:rect l="l" t="t" r="r" b="b"/>
              <a:pathLst>
                <a:path w="662" h="638" extrusionOk="0">
                  <a:moveTo>
                    <a:pt x="661" y="1"/>
                  </a:moveTo>
                  <a:lnTo>
                    <a:pt x="147" y="295"/>
                  </a:lnTo>
                  <a:cubicBezTo>
                    <a:pt x="147" y="466"/>
                    <a:pt x="74" y="589"/>
                    <a:pt x="0" y="638"/>
                  </a:cubicBezTo>
                  <a:lnTo>
                    <a:pt x="514" y="319"/>
                  </a:lnTo>
                  <a:cubicBezTo>
                    <a:pt x="612" y="270"/>
                    <a:pt x="661" y="148"/>
                    <a:pt x="66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8"/>
            <p:cNvSpPr/>
            <p:nvPr/>
          </p:nvSpPr>
          <p:spPr>
            <a:xfrm>
              <a:off x="2626925" y="1971700"/>
              <a:ext cx="22675" cy="9450"/>
            </a:xfrm>
            <a:custGeom>
              <a:avLst/>
              <a:gdLst/>
              <a:ahLst/>
              <a:cxnLst/>
              <a:rect l="l" t="t" r="r" b="b"/>
              <a:pathLst>
                <a:path w="907" h="378" extrusionOk="0">
                  <a:moveTo>
                    <a:pt x="686" y="0"/>
                  </a:moveTo>
                  <a:cubicBezTo>
                    <a:pt x="632" y="0"/>
                    <a:pt x="583" y="12"/>
                    <a:pt x="539" y="34"/>
                  </a:cubicBezTo>
                  <a:lnTo>
                    <a:pt x="0" y="328"/>
                  </a:lnTo>
                  <a:cubicBezTo>
                    <a:pt x="41" y="308"/>
                    <a:pt x="90" y="296"/>
                    <a:pt x="143" y="296"/>
                  </a:cubicBezTo>
                  <a:cubicBezTo>
                    <a:pt x="220" y="296"/>
                    <a:pt x="306" y="320"/>
                    <a:pt x="392" y="377"/>
                  </a:cubicBezTo>
                  <a:lnTo>
                    <a:pt x="906" y="59"/>
                  </a:lnTo>
                  <a:cubicBezTo>
                    <a:pt x="825" y="18"/>
                    <a:pt x="752" y="0"/>
                    <a:pt x="68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8"/>
            <p:cNvSpPr/>
            <p:nvPr/>
          </p:nvSpPr>
          <p:spPr>
            <a:xfrm>
              <a:off x="3003425" y="2200900"/>
              <a:ext cx="13475" cy="304275"/>
            </a:xfrm>
            <a:custGeom>
              <a:avLst/>
              <a:gdLst/>
              <a:ahLst/>
              <a:cxnLst/>
              <a:rect l="l" t="t" r="r" b="b"/>
              <a:pathLst>
                <a:path w="539" h="12171" extrusionOk="0">
                  <a:moveTo>
                    <a:pt x="539" y="0"/>
                  </a:moveTo>
                  <a:lnTo>
                    <a:pt x="25" y="294"/>
                  </a:lnTo>
                  <a:lnTo>
                    <a:pt x="0" y="12171"/>
                  </a:lnTo>
                  <a:lnTo>
                    <a:pt x="514" y="1187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8"/>
            <p:cNvSpPr/>
            <p:nvPr/>
          </p:nvSpPr>
          <p:spPr>
            <a:xfrm>
              <a:off x="2636700" y="1973150"/>
              <a:ext cx="367350" cy="212475"/>
            </a:xfrm>
            <a:custGeom>
              <a:avLst/>
              <a:gdLst/>
              <a:ahLst/>
              <a:cxnLst/>
              <a:rect l="l" t="t" r="r" b="b"/>
              <a:pathLst>
                <a:path w="14694" h="8499" extrusionOk="0">
                  <a:moveTo>
                    <a:pt x="515" y="1"/>
                  </a:moveTo>
                  <a:lnTo>
                    <a:pt x="1" y="319"/>
                  </a:lnTo>
                  <a:lnTo>
                    <a:pt x="14179" y="8498"/>
                  </a:lnTo>
                  <a:lnTo>
                    <a:pt x="14694" y="8204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8"/>
            <p:cNvSpPr/>
            <p:nvPr/>
          </p:nvSpPr>
          <p:spPr>
            <a:xfrm>
              <a:off x="2991175" y="2178250"/>
              <a:ext cx="26350" cy="30025"/>
            </a:xfrm>
            <a:custGeom>
              <a:avLst/>
              <a:gdLst/>
              <a:ahLst/>
              <a:cxnLst/>
              <a:rect l="l" t="t" r="r" b="b"/>
              <a:pathLst>
                <a:path w="1054" h="1201" extrusionOk="0">
                  <a:moveTo>
                    <a:pt x="515" y="0"/>
                  </a:moveTo>
                  <a:lnTo>
                    <a:pt x="0" y="294"/>
                  </a:lnTo>
                  <a:cubicBezTo>
                    <a:pt x="294" y="465"/>
                    <a:pt x="515" y="882"/>
                    <a:pt x="515" y="1200"/>
                  </a:cubicBezTo>
                  <a:lnTo>
                    <a:pt x="1029" y="906"/>
                  </a:lnTo>
                  <a:cubicBezTo>
                    <a:pt x="1053" y="563"/>
                    <a:pt x="808" y="147"/>
                    <a:pt x="51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8"/>
            <p:cNvSpPr/>
            <p:nvPr/>
          </p:nvSpPr>
          <p:spPr>
            <a:xfrm>
              <a:off x="2622625" y="1979200"/>
              <a:ext cx="381425" cy="535250"/>
            </a:xfrm>
            <a:custGeom>
              <a:avLst/>
              <a:gdLst/>
              <a:ahLst/>
              <a:cxnLst/>
              <a:rect l="l" t="t" r="r" b="b"/>
              <a:pathLst>
                <a:path w="15257" h="21410" extrusionOk="0">
                  <a:moveTo>
                    <a:pt x="316" y="0"/>
                  </a:moveTo>
                  <a:cubicBezTo>
                    <a:pt x="144" y="0"/>
                    <a:pt x="25" y="132"/>
                    <a:pt x="25" y="371"/>
                  </a:cubicBezTo>
                  <a:lnTo>
                    <a:pt x="1" y="12248"/>
                  </a:lnTo>
                  <a:cubicBezTo>
                    <a:pt x="1" y="12590"/>
                    <a:pt x="221" y="12982"/>
                    <a:pt x="515" y="13154"/>
                  </a:cubicBezTo>
                  <a:lnTo>
                    <a:pt x="14693" y="21333"/>
                  </a:lnTo>
                  <a:cubicBezTo>
                    <a:pt x="14782" y="21385"/>
                    <a:pt x="14867" y="21410"/>
                    <a:pt x="14942" y="21410"/>
                  </a:cubicBezTo>
                  <a:cubicBezTo>
                    <a:pt x="15113" y="21410"/>
                    <a:pt x="15232" y="21278"/>
                    <a:pt x="15232" y="21039"/>
                  </a:cubicBezTo>
                  <a:lnTo>
                    <a:pt x="15257" y="9162"/>
                  </a:lnTo>
                  <a:cubicBezTo>
                    <a:pt x="15257" y="8844"/>
                    <a:pt x="15036" y="8427"/>
                    <a:pt x="14742" y="8256"/>
                  </a:cubicBezTo>
                  <a:lnTo>
                    <a:pt x="564" y="77"/>
                  </a:lnTo>
                  <a:cubicBezTo>
                    <a:pt x="475" y="25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8"/>
            <p:cNvSpPr/>
            <p:nvPr/>
          </p:nvSpPr>
          <p:spPr>
            <a:xfrm>
              <a:off x="2636100" y="2011125"/>
              <a:ext cx="355100" cy="472025"/>
            </a:xfrm>
            <a:custGeom>
              <a:avLst/>
              <a:gdLst/>
              <a:ahLst/>
              <a:cxnLst/>
              <a:rect l="l" t="t" r="r" b="b"/>
              <a:pathLst>
                <a:path w="14204" h="18881" extrusionOk="0">
                  <a:moveTo>
                    <a:pt x="25" y="0"/>
                  </a:moveTo>
                  <a:lnTo>
                    <a:pt x="0" y="10677"/>
                  </a:lnTo>
                  <a:lnTo>
                    <a:pt x="14154" y="18880"/>
                  </a:lnTo>
                  <a:lnTo>
                    <a:pt x="14203" y="81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8"/>
            <p:cNvSpPr/>
            <p:nvPr/>
          </p:nvSpPr>
          <p:spPr>
            <a:xfrm>
              <a:off x="2989950" y="2520450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221" y="1"/>
                  </a:moveTo>
                  <a:cubicBezTo>
                    <a:pt x="221" y="99"/>
                    <a:pt x="147" y="221"/>
                    <a:pt x="0" y="295"/>
                  </a:cubicBezTo>
                  <a:lnTo>
                    <a:pt x="0" y="907"/>
                  </a:lnTo>
                  <a:cubicBezTo>
                    <a:pt x="147" y="834"/>
                    <a:pt x="221" y="711"/>
                    <a:pt x="221" y="613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8"/>
            <p:cNvSpPr/>
            <p:nvPr/>
          </p:nvSpPr>
          <p:spPr>
            <a:xfrm>
              <a:off x="2710175" y="2675350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0" y="0"/>
                  </a:moveTo>
                  <a:lnTo>
                    <a:pt x="0" y="588"/>
                  </a:lnTo>
                  <a:cubicBezTo>
                    <a:pt x="135" y="674"/>
                    <a:pt x="325" y="717"/>
                    <a:pt x="515" y="717"/>
                  </a:cubicBezTo>
                  <a:cubicBezTo>
                    <a:pt x="704" y="717"/>
                    <a:pt x="894" y="674"/>
                    <a:pt x="1029" y="588"/>
                  </a:cubicBezTo>
                  <a:lnTo>
                    <a:pt x="1029" y="0"/>
                  </a:lnTo>
                  <a:cubicBezTo>
                    <a:pt x="894" y="86"/>
                    <a:pt x="704" y="129"/>
                    <a:pt x="515" y="129"/>
                  </a:cubicBezTo>
                  <a:cubicBezTo>
                    <a:pt x="325" y="129"/>
                    <a:pt x="135" y="86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8"/>
            <p:cNvSpPr/>
            <p:nvPr/>
          </p:nvSpPr>
          <p:spPr>
            <a:xfrm>
              <a:off x="2350200" y="2462925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0" y="0"/>
                  </a:moveTo>
                  <a:lnTo>
                    <a:pt x="0" y="612"/>
                  </a:lnTo>
                  <a:cubicBezTo>
                    <a:pt x="0" y="710"/>
                    <a:pt x="74" y="833"/>
                    <a:pt x="221" y="906"/>
                  </a:cubicBezTo>
                  <a:lnTo>
                    <a:pt x="221" y="294"/>
                  </a:lnTo>
                  <a:cubicBezTo>
                    <a:pt x="74" y="220"/>
                    <a:pt x="0" y="98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8"/>
            <p:cNvSpPr/>
            <p:nvPr/>
          </p:nvSpPr>
          <p:spPr>
            <a:xfrm>
              <a:off x="2735875" y="2527800"/>
              <a:ext cx="254100" cy="162275"/>
            </a:xfrm>
            <a:custGeom>
              <a:avLst/>
              <a:gdLst/>
              <a:ahLst/>
              <a:cxnLst/>
              <a:rect l="l" t="t" r="r" b="b"/>
              <a:pathLst>
                <a:path w="10164" h="6491" extrusionOk="0">
                  <a:moveTo>
                    <a:pt x="10163" y="1"/>
                  </a:moveTo>
                  <a:lnTo>
                    <a:pt x="1" y="5902"/>
                  </a:lnTo>
                  <a:lnTo>
                    <a:pt x="1" y="6490"/>
                  </a:lnTo>
                  <a:lnTo>
                    <a:pt x="10163" y="613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8"/>
            <p:cNvSpPr/>
            <p:nvPr/>
          </p:nvSpPr>
          <p:spPr>
            <a:xfrm>
              <a:off x="2355700" y="2470250"/>
              <a:ext cx="354500" cy="219825"/>
            </a:xfrm>
            <a:custGeom>
              <a:avLst/>
              <a:gdLst/>
              <a:ahLst/>
              <a:cxnLst/>
              <a:rect l="l" t="t" r="r" b="b"/>
              <a:pathLst>
                <a:path w="14180" h="8793" extrusionOk="0">
                  <a:moveTo>
                    <a:pt x="1" y="1"/>
                  </a:moveTo>
                  <a:lnTo>
                    <a:pt x="1" y="613"/>
                  </a:lnTo>
                  <a:lnTo>
                    <a:pt x="14179" y="8792"/>
                  </a:lnTo>
                  <a:lnTo>
                    <a:pt x="14179" y="8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8"/>
            <p:cNvSpPr/>
            <p:nvPr/>
          </p:nvSpPr>
          <p:spPr>
            <a:xfrm>
              <a:off x="2348375" y="2304825"/>
              <a:ext cx="648950" cy="373750"/>
            </a:xfrm>
            <a:custGeom>
              <a:avLst/>
              <a:gdLst/>
              <a:ahLst/>
              <a:cxnLst/>
              <a:rect l="l" t="t" r="r" b="b"/>
              <a:pathLst>
                <a:path w="25958" h="14950" extrusionOk="0">
                  <a:moveTo>
                    <a:pt x="10958" y="0"/>
                  </a:moveTo>
                  <a:cubicBezTo>
                    <a:pt x="10769" y="0"/>
                    <a:pt x="10579" y="43"/>
                    <a:pt x="10432" y="129"/>
                  </a:cubicBezTo>
                  <a:lnTo>
                    <a:pt x="269" y="6030"/>
                  </a:lnTo>
                  <a:cubicBezTo>
                    <a:pt x="0" y="6177"/>
                    <a:pt x="0" y="6471"/>
                    <a:pt x="294" y="6618"/>
                  </a:cubicBezTo>
                  <a:lnTo>
                    <a:pt x="14472" y="14821"/>
                  </a:lnTo>
                  <a:cubicBezTo>
                    <a:pt x="14607" y="14907"/>
                    <a:pt x="14797" y="14950"/>
                    <a:pt x="14987" y="14950"/>
                  </a:cubicBezTo>
                  <a:cubicBezTo>
                    <a:pt x="15176" y="14950"/>
                    <a:pt x="15366" y="14907"/>
                    <a:pt x="15501" y="14821"/>
                  </a:cubicBezTo>
                  <a:lnTo>
                    <a:pt x="25663" y="8920"/>
                  </a:lnTo>
                  <a:cubicBezTo>
                    <a:pt x="25957" y="8748"/>
                    <a:pt x="25957" y="8479"/>
                    <a:pt x="25663" y="8308"/>
                  </a:cubicBezTo>
                  <a:lnTo>
                    <a:pt x="11485" y="129"/>
                  </a:lnTo>
                  <a:cubicBezTo>
                    <a:pt x="11338" y="43"/>
                    <a:pt x="11148" y="0"/>
                    <a:pt x="1095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8"/>
            <p:cNvSpPr/>
            <p:nvPr/>
          </p:nvSpPr>
          <p:spPr>
            <a:xfrm>
              <a:off x="2487950" y="2473925"/>
              <a:ext cx="218575" cy="125075"/>
            </a:xfrm>
            <a:custGeom>
              <a:avLst/>
              <a:gdLst/>
              <a:ahLst/>
              <a:cxnLst/>
              <a:rect l="l" t="t" r="r" b="b"/>
              <a:pathLst>
                <a:path w="8743" h="5003" extrusionOk="0">
                  <a:moveTo>
                    <a:pt x="3098" y="1"/>
                  </a:moveTo>
                  <a:cubicBezTo>
                    <a:pt x="3006" y="1"/>
                    <a:pt x="2914" y="25"/>
                    <a:pt x="2841" y="74"/>
                  </a:cubicBezTo>
                  <a:lnTo>
                    <a:pt x="147" y="1617"/>
                  </a:lnTo>
                  <a:cubicBezTo>
                    <a:pt x="0" y="1715"/>
                    <a:pt x="0" y="1837"/>
                    <a:pt x="147" y="1935"/>
                  </a:cubicBezTo>
                  <a:lnTo>
                    <a:pt x="5363" y="4947"/>
                  </a:lnTo>
                  <a:cubicBezTo>
                    <a:pt x="5437" y="4984"/>
                    <a:pt x="5535" y="5003"/>
                    <a:pt x="5629" y="5003"/>
                  </a:cubicBezTo>
                  <a:cubicBezTo>
                    <a:pt x="5724" y="5003"/>
                    <a:pt x="5816" y="4984"/>
                    <a:pt x="5877" y="4947"/>
                  </a:cubicBezTo>
                  <a:lnTo>
                    <a:pt x="8596" y="3380"/>
                  </a:lnTo>
                  <a:cubicBezTo>
                    <a:pt x="8742" y="3307"/>
                    <a:pt x="8742" y="3160"/>
                    <a:pt x="8596" y="3086"/>
                  </a:cubicBezTo>
                  <a:lnTo>
                    <a:pt x="3355" y="74"/>
                  </a:lnTo>
                  <a:cubicBezTo>
                    <a:pt x="3282" y="25"/>
                    <a:pt x="3190" y="1"/>
                    <a:pt x="3098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8"/>
            <p:cNvSpPr/>
            <p:nvPr/>
          </p:nvSpPr>
          <p:spPr>
            <a:xfrm>
              <a:off x="2615900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8"/>
            <p:cNvSpPr/>
            <p:nvPr/>
          </p:nvSpPr>
          <p:spPr>
            <a:xfrm>
              <a:off x="2592025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8"/>
            <p:cNvSpPr/>
            <p:nvPr/>
          </p:nvSpPr>
          <p:spPr>
            <a:xfrm>
              <a:off x="2592025" y="23178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8"/>
            <p:cNvSpPr/>
            <p:nvPr/>
          </p:nvSpPr>
          <p:spPr>
            <a:xfrm>
              <a:off x="2645900" y="23484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8"/>
            <p:cNvSpPr/>
            <p:nvPr/>
          </p:nvSpPr>
          <p:spPr>
            <a:xfrm>
              <a:off x="2622025" y="23490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25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8"/>
            <p:cNvSpPr/>
            <p:nvPr/>
          </p:nvSpPr>
          <p:spPr>
            <a:xfrm>
              <a:off x="2622625" y="233497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8"/>
            <p:cNvSpPr/>
            <p:nvPr/>
          </p:nvSpPr>
          <p:spPr>
            <a:xfrm>
              <a:off x="2675900" y="23661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40"/>
                  </a:lnTo>
                  <a:lnTo>
                    <a:pt x="0" y="687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8"/>
            <p:cNvSpPr/>
            <p:nvPr/>
          </p:nvSpPr>
          <p:spPr>
            <a:xfrm>
              <a:off x="2652625" y="236617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8"/>
            <p:cNvSpPr/>
            <p:nvPr/>
          </p:nvSpPr>
          <p:spPr>
            <a:xfrm>
              <a:off x="2652625" y="23521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>
              <a:off x="2705875" y="23833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8"/>
            <p:cNvSpPr/>
            <p:nvPr/>
          </p:nvSpPr>
          <p:spPr>
            <a:xfrm>
              <a:off x="2682625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8"/>
            <p:cNvSpPr/>
            <p:nvPr/>
          </p:nvSpPr>
          <p:spPr>
            <a:xfrm>
              <a:off x="26826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8"/>
            <p:cNvSpPr/>
            <p:nvPr/>
          </p:nvSpPr>
          <p:spPr>
            <a:xfrm>
              <a:off x="2735875" y="24004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8"/>
            <p:cNvSpPr/>
            <p:nvPr/>
          </p:nvSpPr>
          <p:spPr>
            <a:xfrm>
              <a:off x="2712625" y="24010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8"/>
            <p:cNvSpPr/>
            <p:nvPr/>
          </p:nvSpPr>
          <p:spPr>
            <a:xfrm>
              <a:off x="2712625" y="23870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8"/>
            <p:cNvSpPr/>
            <p:nvPr/>
          </p:nvSpPr>
          <p:spPr>
            <a:xfrm>
              <a:off x="276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25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8"/>
            <p:cNvSpPr/>
            <p:nvPr/>
          </p:nvSpPr>
          <p:spPr>
            <a:xfrm>
              <a:off x="274262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47"/>
                  </a:lnTo>
                  <a:lnTo>
                    <a:pt x="931" y="711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8"/>
            <p:cNvSpPr/>
            <p:nvPr/>
          </p:nvSpPr>
          <p:spPr>
            <a:xfrm>
              <a:off x="2742625" y="2404750"/>
              <a:ext cx="47150" cy="26975"/>
            </a:xfrm>
            <a:custGeom>
              <a:avLst/>
              <a:gdLst/>
              <a:ahLst/>
              <a:cxnLst/>
              <a:rect l="l" t="t" r="r" b="b"/>
              <a:pathLst>
                <a:path w="1886" h="1079" extrusionOk="0">
                  <a:moveTo>
                    <a:pt x="955" y="1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8"/>
            <p:cNvSpPr/>
            <p:nvPr/>
          </p:nvSpPr>
          <p:spPr>
            <a:xfrm>
              <a:off x="2796500" y="24353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8"/>
            <p:cNvSpPr/>
            <p:nvPr/>
          </p:nvSpPr>
          <p:spPr>
            <a:xfrm>
              <a:off x="277262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8"/>
            <p:cNvSpPr/>
            <p:nvPr/>
          </p:nvSpPr>
          <p:spPr>
            <a:xfrm>
              <a:off x="2772625" y="24219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8"/>
            <p:cNvSpPr/>
            <p:nvPr/>
          </p:nvSpPr>
          <p:spPr>
            <a:xfrm>
              <a:off x="2826500" y="24525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8"/>
            <p:cNvSpPr/>
            <p:nvPr/>
          </p:nvSpPr>
          <p:spPr>
            <a:xfrm>
              <a:off x="2802625" y="24531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8"/>
            <p:cNvSpPr/>
            <p:nvPr/>
          </p:nvSpPr>
          <p:spPr>
            <a:xfrm>
              <a:off x="2802625" y="243905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5" y="0"/>
                  </a:moveTo>
                  <a:lnTo>
                    <a:pt x="0" y="563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8"/>
            <p:cNvSpPr/>
            <p:nvPr/>
          </p:nvSpPr>
          <p:spPr>
            <a:xfrm>
              <a:off x="28565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8"/>
            <p:cNvSpPr/>
            <p:nvPr/>
          </p:nvSpPr>
          <p:spPr>
            <a:xfrm>
              <a:off x="28326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8"/>
            <p:cNvSpPr/>
            <p:nvPr/>
          </p:nvSpPr>
          <p:spPr>
            <a:xfrm>
              <a:off x="2832600" y="2456800"/>
              <a:ext cx="47800" cy="27575"/>
            </a:xfrm>
            <a:custGeom>
              <a:avLst/>
              <a:gdLst/>
              <a:ahLst/>
              <a:cxnLst/>
              <a:rect l="l" t="t" r="r" b="b"/>
              <a:pathLst>
                <a:path w="1912" h="1103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102"/>
                  </a:lnTo>
                  <a:lnTo>
                    <a:pt x="1911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8"/>
            <p:cNvSpPr/>
            <p:nvPr/>
          </p:nvSpPr>
          <p:spPr>
            <a:xfrm>
              <a:off x="2886475" y="24874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8"/>
            <p:cNvSpPr/>
            <p:nvPr/>
          </p:nvSpPr>
          <p:spPr>
            <a:xfrm>
              <a:off x="28632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8"/>
            <p:cNvSpPr/>
            <p:nvPr/>
          </p:nvSpPr>
          <p:spPr>
            <a:xfrm>
              <a:off x="2863225" y="24739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8"/>
            <p:cNvSpPr/>
            <p:nvPr/>
          </p:nvSpPr>
          <p:spPr>
            <a:xfrm>
              <a:off x="2946475" y="2522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8"/>
            <p:cNvSpPr/>
            <p:nvPr/>
          </p:nvSpPr>
          <p:spPr>
            <a:xfrm>
              <a:off x="2893225" y="25051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1"/>
                  </a:moveTo>
                  <a:lnTo>
                    <a:pt x="0" y="148"/>
                  </a:lnTo>
                  <a:lnTo>
                    <a:pt x="2131" y="1397"/>
                  </a:lnTo>
                  <a:lnTo>
                    <a:pt x="2131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8"/>
            <p:cNvSpPr/>
            <p:nvPr/>
          </p:nvSpPr>
          <p:spPr>
            <a:xfrm>
              <a:off x="2893225" y="2491075"/>
              <a:ext cx="77150" cy="45325"/>
            </a:xfrm>
            <a:custGeom>
              <a:avLst/>
              <a:gdLst/>
              <a:ahLst/>
              <a:cxnLst/>
              <a:rect l="l" t="t" r="r" b="b"/>
              <a:pathLst>
                <a:path w="3086" h="1813" extrusionOk="0">
                  <a:moveTo>
                    <a:pt x="955" y="1"/>
                  </a:moveTo>
                  <a:lnTo>
                    <a:pt x="0" y="564"/>
                  </a:lnTo>
                  <a:lnTo>
                    <a:pt x="2131" y="1813"/>
                  </a:lnTo>
                  <a:lnTo>
                    <a:pt x="3086" y="124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8"/>
            <p:cNvSpPr/>
            <p:nvPr/>
          </p:nvSpPr>
          <p:spPr>
            <a:xfrm>
              <a:off x="2615275" y="236617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8"/>
            <p:cNvSpPr/>
            <p:nvPr/>
          </p:nvSpPr>
          <p:spPr>
            <a:xfrm>
              <a:off x="2562025" y="23490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0"/>
                  </a:moveTo>
                  <a:lnTo>
                    <a:pt x="0" y="147"/>
                  </a:lnTo>
                  <a:lnTo>
                    <a:pt x="2131" y="1396"/>
                  </a:lnTo>
                  <a:lnTo>
                    <a:pt x="2131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8"/>
            <p:cNvSpPr/>
            <p:nvPr/>
          </p:nvSpPr>
          <p:spPr>
            <a:xfrm>
              <a:off x="2562025" y="2335575"/>
              <a:ext cx="77150" cy="44725"/>
            </a:xfrm>
            <a:custGeom>
              <a:avLst/>
              <a:gdLst/>
              <a:ahLst/>
              <a:cxnLst/>
              <a:rect l="l" t="t" r="r" b="b"/>
              <a:pathLst>
                <a:path w="3086" h="1789" extrusionOk="0">
                  <a:moveTo>
                    <a:pt x="955" y="1"/>
                  </a:moveTo>
                  <a:lnTo>
                    <a:pt x="0" y="539"/>
                  </a:lnTo>
                  <a:lnTo>
                    <a:pt x="2131" y="1788"/>
                  </a:lnTo>
                  <a:lnTo>
                    <a:pt x="3086" y="1225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8"/>
            <p:cNvSpPr/>
            <p:nvPr/>
          </p:nvSpPr>
          <p:spPr>
            <a:xfrm>
              <a:off x="2645900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931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31" y="172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8"/>
            <p:cNvSpPr/>
            <p:nvPr/>
          </p:nvSpPr>
          <p:spPr>
            <a:xfrm>
              <a:off x="2622025" y="23839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8"/>
            <p:cNvSpPr/>
            <p:nvPr/>
          </p:nvSpPr>
          <p:spPr>
            <a:xfrm>
              <a:off x="26220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8"/>
            <p:cNvSpPr/>
            <p:nvPr/>
          </p:nvSpPr>
          <p:spPr>
            <a:xfrm>
              <a:off x="2675900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40"/>
                  </a:lnTo>
                  <a:lnTo>
                    <a:pt x="0" y="711"/>
                  </a:lnTo>
                  <a:lnTo>
                    <a:pt x="931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8"/>
            <p:cNvSpPr/>
            <p:nvPr/>
          </p:nvSpPr>
          <p:spPr>
            <a:xfrm>
              <a:off x="265202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1"/>
                  </a:moveTo>
                  <a:lnTo>
                    <a:pt x="0" y="148"/>
                  </a:lnTo>
                  <a:lnTo>
                    <a:pt x="955" y="711"/>
                  </a:lnTo>
                  <a:lnTo>
                    <a:pt x="955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8"/>
            <p:cNvSpPr/>
            <p:nvPr/>
          </p:nvSpPr>
          <p:spPr>
            <a:xfrm>
              <a:off x="2652025" y="23876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8"/>
            <p:cNvSpPr/>
            <p:nvPr/>
          </p:nvSpPr>
          <p:spPr>
            <a:xfrm>
              <a:off x="270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8"/>
            <p:cNvSpPr/>
            <p:nvPr/>
          </p:nvSpPr>
          <p:spPr>
            <a:xfrm>
              <a:off x="2682000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8"/>
            <p:cNvSpPr/>
            <p:nvPr/>
          </p:nvSpPr>
          <p:spPr>
            <a:xfrm>
              <a:off x="2682000" y="240475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8"/>
            <p:cNvSpPr/>
            <p:nvPr/>
          </p:nvSpPr>
          <p:spPr>
            <a:xfrm>
              <a:off x="273587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8"/>
            <p:cNvSpPr/>
            <p:nvPr/>
          </p:nvSpPr>
          <p:spPr>
            <a:xfrm>
              <a:off x="2712625" y="24359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8"/>
            <p:cNvSpPr/>
            <p:nvPr/>
          </p:nvSpPr>
          <p:spPr>
            <a:xfrm>
              <a:off x="2712625" y="24219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4"/>
                  </a:lnTo>
                  <a:lnTo>
                    <a:pt x="931" y="1102"/>
                  </a:lnTo>
                  <a:lnTo>
                    <a:pt x="1886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8"/>
            <p:cNvSpPr/>
            <p:nvPr/>
          </p:nvSpPr>
          <p:spPr>
            <a:xfrm>
              <a:off x="27658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8"/>
            <p:cNvSpPr/>
            <p:nvPr/>
          </p:nvSpPr>
          <p:spPr>
            <a:xfrm>
              <a:off x="2742625" y="24531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8"/>
            <p:cNvSpPr/>
            <p:nvPr/>
          </p:nvSpPr>
          <p:spPr>
            <a:xfrm>
              <a:off x="2742625" y="24396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39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8"/>
            <p:cNvSpPr/>
            <p:nvPr/>
          </p:nvSpPr>
          <p:spPr>
            <a:xfrm>
              <a:off x="2795875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8"/>
            <p:cNvSpPr/>
            <p:nvPr/>
          </p:nvSpPr>
          <p:spPr>
            <a:xfrm>
              <a:off x="2772625" y="24708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8"/>
            <p:cNvSpPr/>
            <p:nvPr/>
          </p:nvSpPr>
          <p:spPr>
            <a:xfrm>
              <a:off x="2772625" y="24568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8"/>
            <p:cNvSpPr/>
            <p:nvPr/>
          </p:nvSpPr>
          <p:spPr>
            <a:xfrm>
              <a:off x="2825875" y="24880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8"/>
            <p:cNvSpPr/>
            <p:nvPr/>
          </p:nvSpPr>
          <p:spPr>
            <a:xfrm>
              <a:off x="28026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8"/>
            <p:cNvSpPr/>
            <p:nvPr/>
          </p:nvSpPr>
          <p:spPr>
            <a:xfrm>
              <a:off x="2802625" y="24745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8"/>
            <p:cNvSpPr/>
            <p:nvPr/>
          </p:nvSpPr>
          <p:spPr>
            <a:xfrm>
              <a:off x="2855875" y="25051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8"/>
            <p:cNvSpPr/>
            <p:nvPr/>
          </p:nvSpPr>
          <p:spPr>
            <a:xfrm>
              <a:off x="2832600" y="25057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2" y="686"/>
                  </a:lnTo>
                  <a:lnTo>
                    <a:pt x="932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8"/>
            <p:cNvSpPr/>
            <p:nvPr/>
          </p:nvSpPr>
          <p:spPr>
            <a:xfrm>
              <a:off x="2832600" y="2491700"/>
              <a:ext cx="47175" cy="27550"/>
            </a:xfrm>
            <a:custGeom>
              <a:avLst/>
              <a:gdLst/>
              <a:ahLst/>
              <a:cxnLst/>
              <a:rect l="l" t="t" r="r" b="b"/>
              <a:pathLst>
                <a:path w="1887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32" y="1102"/>
                  </a:lnTo>
                  <a:lnTo>
                    <a:pt x="1887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8"/>
            <p:cNvSpPr/>
            <p:nvPr/>
          </p:nvSpPr>
          <p:spPr>
            <a:xfrm>
              <a:off x="2886475" y="2522300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31" y="172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8"/>
            <p:cNvSpPr/>
            <p:nvPr/>
          </p:nvSpPr>
          <p:spPr>
            <a:xfrm>
              <a:off x="2862600" y="25229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8"/>
            <p:cNvSpPr/>
            <p:nvPr/>
          </p:nvSpPr>
          <p:spPr>
            <a:xfrm>
              <a:off x="2862600" y="25088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8"/>
            <p:cNvSpPr/>
            <p:nvPr/>
          </p:nvSpPr>
          <p:spPr>
            <a:xfrm>
              <a:off x="2916475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8"/>
            <p:cNvSpPr/>
            <p:nvPr/>
          </p:nvSpPr>
          <p:spPr>
            <a:xfrm>
              <a:off x="2892600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7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8"/>
            <p:cNvSpPr/>
            <p:nvPr/>
          </p:nvSpPr>
          <p:spPr>
            <a:xfrm>
              <a:off x="2892600" y="2526575"/>
              <a:ext cx="47775" cy="26975"/>
            </a:xfrm>
            <a:custGeom>
              <a:avLst/>
              <a:gdLst/>
              <a:ahLst/>
              <a:cxnLst/>
              <a:rect l="l" t="t" r="r" b="b"/>
              <a:pathLst>
                <a:path w="1911" h="1079" extrusionOk="0">
                  <a:moveTo>
                    <a:pt x="956" y="1"/>
                  </a:moveTo>
                  <a:lnTo>
                    <a:pt x="1" y="540"/>
                  </a:lnTo>
                  <a:lnTo>
                    <a:pt x="956" y="1078"/>
                  </a:lnTo>
                  <a:lnTo>
                    <a:pt x="1911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8"/>
            <p:cNvSpPr/>
            <p:nvPr/>
          </p:nvSpPr>
          <p:spPr>
            <a:xfrm>
              <a:off x="2585275" y="2383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8"/>
            <p:cNvSpPr/>
            <p:nvPr/>
          </p:nvSpPr>
          <p:spPr>
            <a:xfrm>
              <a:off x="2531400" y="2366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0"/>
                  </a:moveTo>
                  <a:lnTo>
                    <a:pt x="1" y="147"/>
                  </a:lnTo>
                  <a:lnTo>
                    <a:pt x="2156" y="1396"/>
                  </a:lnTo>
                  <a:lnTo>
                    <a:pt x="2156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8"/>
            <p:cNvSpPr/>
            <p:nvPr/>
          </p:nvSpPr>
          <p:spPr>
            <a:xfrm>
              <a:off x="2531400" y="2352725"/>
              <a:ext cx="77775" cy="45325"/>
            </a:xfrm>
            <a:custGeom>
              <a:avLst/>
              <a:gdLst/>
              <a:ahLst/>
              <a:cxnLst/>
              <a:rect l="l" t="t" r="r" b="b"/>
              <a:pathLst>
                <a:path w="3111" h="1813" extrusionOk="0">
                  <a:moveTo>
                    <a:pt x="956" y="0"/>
                  </a:moveTo>
                  <a:lnTo>
                    <a:pt x="1" y="563"/>
                  </a:lnTo>
                  <a:lnTo>
                    <a:pt x="2156" y="1812"/>
                  </a:lnTo>
                  <a:lnTo>
                    <a:pt x="3111" y="124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8"/>
            <p:cNvSpPr/>
            <p:nvPr/>
          </p:nvSpPr>
          <p:spPr>
            <a:xfrm>
              <a:off x="261527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8"/>
            <p:cNvSpPr/>
            <p:nvPr/>
          </p:nvSpPr>
          <p:spPr>
            <a:xfrm>
              <a:off x="2592025" y="2401700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8"/>
            <p:cNvSpPr/>
            <p:nvPr/>
          </p:nvSpPr>
          <p:spPr>
            <a:xfrm>
              <a:off x="2592025" y="23876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8"/>
            <p:cNvSpPr/>
            <p:nvPr/>
          </p:nvSpPr>
          <p:spPr>
            <a:xfrm>
              <a:off x="2645275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40"/>
                  </a:lnTo>
                  <a:lnTo>
                    <a:pt x="1" y="687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8"/>
            <p:cNvSpPr/>
            <p:nvPr/>
          </p:nvSpPr>
          <p:spPr>
            <a:xfrm>
              <a:off x="2622025" y="241882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8"/>
            <p:cNvSpPr/>
            <p:nvPr/>
          </p:nvSpPr>
          <p:spPr>
            <a:xfrm>
              <a:off x="2622025" y="24047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8"/>
            <p:cNvSpPr/>
            <p:nvPr/>
          </p:nvSpPr>
          <p:spPr>
            <a:xfrm>
              <a:off x="26752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8"/>
            <p:cNvSpPr/>
            <p:nvPr/>
          </p:nvSpPr>
          <p:spPr>
            <a:xfrm>
              <a:off x="2652025" y="243597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8"/>
            <p:cNvSpPr/>
            <p:nvPr/>
          </p:nvSpPr>
          <p:spPr>
            <a:xfrm>
              <a:off x="2652025" y="24225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8"/>
            <p:cNvSpPr/>
            <p:nvPr/>
          </p:nvSpPr>
          <p:spPr>
            <a:xfrm>
              <a:off x="27052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8"/>
            <p:cNvSpPr/>
            <p:nvPr/>
          </p:nvSpPr>
          <p:spPr>
            <a:xfrm>
              <a:off x="2682000" y="24537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8"/>
            <p:cNvSpPr/>
            <p:nvPr/>
          </p:nvSpPr>
          <p:spPr>
            <a:xfrm>
              <a:off x="2682000" y="24396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8"/>
            <p:cNvSpPr/>
            <p:nvPr/>
          </p:nvSpPr>
          <p:spPr>
            <a:xfrm>
              <a:off x="273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8"/>
            <p:cNvSpPr/>
            <p:nvPr/>
          </p:nvSpPr>
          <p:spPr>
            <a:xfrm>
              <a:off x="2712000" y="24708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47"/>
                  </a:lnTo>
                  <a:lnTo>
                    <a:pt x="931" y="711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8"/>
            <p:cNvSpPr/>
            <p:nvPr/>
          </p:nvSpPr>
          <p:spPr>
            <a:xfrm>
              <a:off x="2712000" y="2457400"/>
              <a:ext cx="47175" cy="26975"/>
            </a:xfrm>
            <a:custGeom>
              <a:avLst/>
              <a:gdLst/>
              <a:ahLst/>
              <a:cxnLst/>
              <a:rect l="l" t="t" r="r" b="b"/>
              <a:pathLst>
                <a:path w="1887" h="1079" extrusionOk="0">
                  <a:moveTo>
                    <a:pt x="956" y="1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8"/>
            <p:cNvSpPr/>
            <p:nvPr/>
          </p:nvSpPr>
          <p:spPr>
            <a:xfrm>
              <a:off x="2765875" y="24880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31" y="14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8"/>
            <p:cNvSpPr/>
            <p:nvPr/>
          </p:nvSpPr>
          <p:spPr>
            <a:xfrm>
              <a:off x="2742000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8"/>
            <p:cNvSpPr/>
            <p:nvPr/>
          </p:nvSpPr>
          <p:spPr>
            <a:xfrm>
              <a:off x="274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4"/>
                  </a:lnTo>
                  <a:lnTo>
                    <a:pt x="956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8"/>
            <p:cNvSpPr/>
            <p:nvPr/>
          </p:nvSpPr>
          <p:spPr>
            <a:xfrm>
              <a:off x="2795875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8"/>
            <p:cNvSpPr/>
            <p:nvPr/>
          </p:nvSpPr>
          <p:spPr>
            <a:xfrm>
              <a:off x="2772000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8"/>
            <p:cNvSpPr/>
            <p:nvPr/>
          </p:nvSpPr>
          <p:spPr>
            <a:xfrm>
              <a:off x="2772000" y="249170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8"/>
            <p:cNvSpPr/>
            <p:nvPr/>
          </p:nvSpPr>
          <p:spPr>
            <a:xfrm>
              <a:off x="28258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40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8"/>
            <p:cNvSpPr/>
            <p:nvPr/>
          </p:nvSpPr>
          <p:spPr>
            <a:xfrm>
              <a:off x="2802625" y="2522900"/>
              <a:ext cx="23275" cy="17800"/>
            </a:xfrm>
            <a:custGeom>
              <a:avLst/>
              <a:gdLst/>
              <a:ahLst/>
              <a:cxnLst/>
              <a:rect l="l" t="t" r="r" b="b"/>
              <a:pathLst>
                <a:path w="931" h="712" extrusionOk="0">
                  <a:moveTo>
                    <a:pt x="0" y="1"/>
                  </a:moveTo>
                  <a:lnTo>
                    <a:pt x="0" y="148"/>
                  </a:lnTo>
                  <a:lnTo>
                    <a:pt x="931" y="711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8"/>
            <p:cNvSpPr/>
            <p:nvPr/>
          </p:nvSpPr>
          <p:spPr>
            <a:xfrm>
              <a:off x="2802625" y="25094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31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8"/>
            <p:cNvSpPr/>
            <p:nvPr/>
          </p:nvSpPr>
          <p:spPr>
            <a:xfrm>
              <a:off x="2885875" y="25578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8"/>
            <p:cNvSpPr/>
            <p:nvPr/>
          </p:nvSpPr>
          <p:spPr>
            <a:xfrm>
              <a:off x="2832600" y="2540675"/>
              <a:ext cx="53300" cy="34300"/>
            </a:xfrm>
            <a:custGeom>
              <a:avLst/>
              <a:gdLst/>
              <a:ahLst/>
              <a:cxnLst/>
              <a:rect l="l" t="t" r="r" b="b"/>
              <a:pathLst>
                <a:path w="2132" h="1372" extrusionOk="0">
                  <a:moveTo>
                    <a:pt x="1" y="0"/>
                  </a:moveTo>
                  <a:lnTo>
                    <a:pt x="1" y="147"/>
                  </a:lnTo>
                  <a:lnTo>
                    <a:pt x="2131" y="1371"/>
                  </a:lnTo>
                  <a:lnTo>
                    <a:pt x="2131" y="12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8"/>
            <p:cNvSpPr/>
            <p:nvPr/>
          </p:nvSpPr>
          <p:spPr>
            <a:xfrm>
              <a:off x="2832600" y="2526575"/>
              <a:ext cx="77175" cy="44725"/>
            </a:xfrm>
            <a:custGeom>
              <a:avLst/>
              <a:gdLst/>
              <a:ahLst/>
              <a:cxnLst/>
              <a:rect l="l" t="t" r="r" b="b"/>
              <a:pathLst>
                <a:path w="3087" h="1789" extrusionOk="0">
                  <a:moveTo>
                    <a:pt x="956" y="1"/>
                  </a:moveTo>
                  <a:lnTo>
                    <a:pt x="1" y="564"/>
                  </a:lnTo>
                  <a:lnTo>
                    <a:pt x="2131" y="1788"/>
                  </a:lnTo>
                  <a:lnTo>
                    <a:pt x="3086" y="125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8"/>
            <p:cNvSpPr/>
            <p:nvPr/>
          </p:nvSpPr>
          <p:spPr>
            <a:xfrm>
              <a:off x="2584675" y="241882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8"/>
            <p:cNvSpPr/>
            <p:nvPr/>
          </p:nvSpPr>
          <p:spPr>
            <a:xfrm>
              <a:off x="2501400" y="2384550"/>
              <a:ext cx="83300" cy="52075"/>
            </a:xfrm>
            <a:custGeom>
              <a:avLst/>
              <a:gdLst/>
              <a:ahLst/>
              <a:cxnLst/>
              <a:rect l="l" t="t" r="r" b="b"/>
              <a:pathLst>
                <a:path w="3332" h="2083" extrusionOk="0">
                  <a:moveTo>
                    <a:pt x="1" y="1"/>
                  </a:moveTo>
                  <a:lnTo>
                    <a:pt x="1" y="148"/>
                  </a:lnTo>
                  <a:lnTo>
                    <a:pt x="3331" y="2082"/>
                  </a:lnTo>
                  <a:lnTo>
                    <a:pt x="3331" y="1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8"/>
            <p:cNvSpPr/>
            <p:nvPr/>
          </p:nvSpPr>
          <p:spPr>
            <a:xfrm>
              <a:off x="2501400" y="2370475"/>
              <a:ext cx="107175" cy="62475"/>
            </a:xfrm>
            <a:custGeom>
              <a:avLst/>
              <a:gdLst/>
              <a:ahLst/>
              <a:cxnLst/>
              <a:rect l="l" t="t" r="r" b="b"/>
              <a:pathLst>
                <a:path w="4287" h="2499" extrusionOk="0">
                  <a:moveTo>
                    <a:pt x="956" y="0"/>
                  </a:moveTo>
                  <a:lnTo>
                    <a:pt x="1" y="564"/>
                  </a:lnTo>
                  <a:lnTo>
                    <a:pt x="3331" y="2498"/>
                  </a:lnTo>
                  <a:lnTo>
                    <a:pt x="4286" y="1935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8"/>
            <p:cNvSpPr/>
            <p:nvPr/>
          </p:nvSpPr>
          <p:spPr>
            <a:xfrm>
              <a:off x="26146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25" y="564"/>
                  </a:lnTo>
                  <a:lnTo>
                    <a:pt x="0" y="711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8"/>
            <p:cNvSpPr/>
            <p:nvPr/>
          </p:nvSpPr>
          <p:spPr>
            <a:xfrm>
              <a:off x="2591400" y="243660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8"/>
            <p:cNvSpPr/>
            <p:nvPr/>
          </p:nvSpPr>
          <p:spPr>
            <a:xfrm>
              <a:off x="2591400" y="24225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8"/>
            <p:cNvSpPr/>
            <p:nvPr/>
          </p:nvSpPr>
          <p:spPr>
            <a:xfrm>
              <a:off x="2645275" y="24537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31" y="148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8"/>
            <p:cNvSpPr/>
            <p:nvPr/>
          </p:nvSpPr>
          <p:spPr>
            <a:xfrm>
              <a:off x="2621400" y="24537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8"/>
            <p:cNvSpPr/>
            <p:nvPr/>
          </p:nvSpPr>
          <p:spPr>
            <a:xfrm>
              <a:off x="2621400" y="2440275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077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8"/>
            <p:cNvSpPr/>
            <p:nvPr/>
          </p:nvSpPr>
          <p:spPr>
            <a:xfrm>
              <a:off x="267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8"/>
            <p:cNvSpPr/>
            <p:nvPr/>
          </p:nvSpPr>
          <p:spPr>
            <a:xfrm>
              <a:off x="2651400" y="24714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8"/>
            <p:cNvSpPr/>
            <p:nvPr/>
          </p:nvSpPr>
          <p:spPr>
            <a:xfrm>
              <a:off x="2651400" y="24574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8"/>
            <p:cNvSpPr/>
            <p:nvPr/>
          </p:nvSpPr>
          <p:spPr>
            <a:xfrm>
              <a:off x="2705275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8"/>
            <p:cNvSpPr/>
            <p:nvPr/>
          </p:nvSpPr>
          <p:spPr>
            <a:xfrm>
              <a:off x="2682000" y="24886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8"/>
            <p:cNvSpPr/>
            <p:nvPr/>
          </p:nvSpPr>
          <p:spPr>
            <a:xfrm>
              <a:off x="268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8"/>
            <p:cNvSpPr/>
            <p:nvPr/>
          </p:nvSpPr>
          <p:spPr>
            <a:xfrm>
              <a:off x="2735275" y="25057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8"/>
            <p:cNvSpPr/>
            <p:nvPr/>
          </p:nvSpPr>
          <p:spPr>
            <a:xfrm>
              <a:off x="2712000" y="25057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8"/>
            <p:cNvSpPr/>
            <p:nvPr/>
          </p:nvSpPr>
          <p:spPr>
            <a:xfrm>
              <a:off x="2712000" y="24923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8"/>
            <p:cNvSpPr/>
            <p:nvPr/>
          </p:nvSpPr>
          <p:spPr>
            <a:xfrm>
              <a:off x="27652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8"/>
            <p:cNvSpPr/>
            <p:nvPr/>
          </p:nvSpPr>
          <p:spPr>
            <a:xfrm>
              <a:off x="2742000" y="25235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8"/>
            <p:cNvSpPr/>
            <p:nvPr/>
          </p:nvSpPr>
          <p:spPr>
            <a:xfrm>
              <a:off x="2742000" y="25094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8"/>
            <p:cNvSpPr/>
            <p:nvPr/>
          </p:nvSpPr>
          <p:spPr>
            <a:xfrm>
              <a:off x="2795275" y="25406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5" y="0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8"/>
            <p:cNvSpPr/>
            <p:nvPr/>
          </p:nvSpPr>
          <p:spPr>
            <a:xfrm>
              <a:off x="2772000" y="25406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8"/>
            <p:cNvSpPr/>
            <p:nvPr/>
          </p:nvSpPr>
          <p:spPr>
            <a:xfrm>
              <a:off x="2772000" y="25272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8"/>
            <p:cNvSpPr/>
            <p:nvPr/>
          </p:nvSpPr>
          <p:spPr>
            <a:xfrm>
              <a:off x="2855875" y="2574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8"/>
            <p:cNvSpPr/>
            <p:nvPr/>
          </p:nvSpPr>
          <p:spPr>
            <a:xfrm>
              <a:off x="2802000" y="2557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1"/>
                  </a:moveTo>
                  <a:lnTo>
                    <a:pt x="1" y="172"/>
                  </a:lnTo>
                  <a:lnTo>
                    <a:pt x="2156" y="1397"/>
                  </a:lnTo>
                  <a:lnTo>
                    <a:pt x="2156" y="1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8"/>
            <p:cNvSpPr/>
            <p:nvPr/>
          </p:nvSpPr>
          <p:spPr>
            <a:xfrm>
              <a:off x="2802000" y="2544325"/>
              <a:ext cx="77775" cy="44725"/>
            </a:xfrm>
            <a:custGeom>
              <a:avLst/>
              <a:gdLst/>
              <a:ahLst/>
              <a:cxnLst/>
              <a:rect l="l" t="t" r="r" b="b"/>
              <a:pathLst>
                <a:path w="3111" h="1789" extrusionOk="0">
                  <a:moveTo>
                    <a:pt x="956" y="1"/>
                  </a:moveTo>
                  <a:lnTo>
                    <a:pt x="1" y="540"/>
                  </a:lnTo>
                  <a:lnTo>
                    <a:pt x="2156" y="1789"/>
                  </a:lnTo>
                  <a:lnTo>
                    <a:pt x="3111" y="1225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8"/>
            <p:cNvSpPr/>
            <p:nvPr/>
          </p:nvSpPr>
          <p:spPr>
            <a:xfrm>
              <a:off x="2494075" y="2401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4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8"/>
            <p:cNvSpPr/>
            <p:nvPr/>
          </p:nvSpPr>
          <p:spPr>
            <a:xfrm>
              <a:off x="2470800" y="2402300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8"/>
            <p:cNvSpPr/>
            <p:nvPr/>
          </p:nvSpPr>
          <p:spPr>
            <a:xfrm>
              <a:off x="2470800" y="23882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8"/>
            <p:cNvSpPr/>
            <p:nvPr/>
          </p:nvSpPr>
          <p:spPr>
            <a:xfrm>
              <a:off x="2524675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8"/>
            <p:cNvSpPr/>
            <p:nvPr/>
          </p:nvSpPr>
          <p:spPr>
            <a:xfrm>
              <a:off x="2500800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8"/>
            <p:cNvSpPr/>
            <p:nvPr/>
          </p:nvSpPr>
          <p:spPr>
            <a:xfrm>
              <a:off x="2500800" y="240537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8"/>
            <p:cNvSpPr/>
            <p:nvPr/>
          </p:nvSpPr>
          <p:spPr>
            <a:xfrm>
              <a:off x="2554675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8"/>
            <p:cNvSpPr/>
            <p:nvPr/>
          </p:nvSpPr>
          <p:spPr>
            <a:xfrm>
              <a:off x="2530800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8"/>
            <p:cNvSpPr/>
            <p:nvPr/>
          </p:nvSpPr>
          <p:spPr>
            <a:xfrm>
              <a:off x="2530800" y="24231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8"/>
            <p:cNvSpPr/>
            <p:nvPr/>
          </p:nvSpPr>
          <p:spPr>
            <a:xfrm>
              <a:off x="2704650" y="2523525"/>
              <a:ext cx="23925" cy="17775"/>
            </a:xfrm>
            <a:custGeom>
              <a:avLst/>
              <a:gdLst/>
              <a:ahLst/>
              <a:cxnLst/>
              <a:rect l="l" t="t" r="r" b="b"/>
              <a:pathLst>
                <a:path w="957" h="711" extrusionOk="0">
                  <a:moveTo>
                    <a:pt x="956" y="0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8"/>
            <p:cNvSpPr/>
            <p:nvPr/>
          </p:nvSpPr>
          <p:spPr>
            <a:xfrm>
              <a:off x="2560800" y="2454350"/>
              <a:ext cx="143875" cy="86950"/>
            </a:xfrm>
            <a:custGeom>
              <a:avLst/>
              <a:gdLst/>
              <a:ahLst/>
              <a:cxnLst/>
              <a:rect l="l" t="t" r="r" b="b"/>
              <a:pathLst>
                <a:path w="5755" h="3478" extrusionOk="0">
                  <a:moveTo>
                    <a:pt x="0" y="0"/>
                  </a:moveTo>
                  <a:lnTo>
                    <a:pt x="0" y="147"/>
                  </a:lnTo>
                  <a:lnTo>
                    <a:pt x="5755" y="3478"/>
                  </a:lnTo>
                  <a:lnTo>
                    <a:pt x="5755" y="3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8"/>
            <p:cNvSpPr/>
            <p:nvPr/>
          </p:nvSpPr>
          <p:spPr>
            <a:xfrm>
              <a:off x="2560800" y="2440275"/>
              <a:ext cx="167775" cy="96750"/>
            </a:xfrm>
            <a:custGeom>
              <a:avLst/>
              <a:gdLst/>
              <a:ahLst/>
              <a:cxnLst/>
              <a:rect l="l" t="t" r="r" b="b"/>
              <a:pathLst>
                <a:path w="6711" h="3870" extrusionOk="0">
                  <a:moveTo>
                    <a:pt x="955" y="0"/>
                  </a:moveTo>
                  <a:lnTo>
                    <a:pt x="0" y="563"/>
                  </a:lnTo>
                  <a:lnTo>
                    <a:pt x="5755" y="3869"/>
                  </a:lnTo>
                  <a:lnTo>
                    <a:pt x="6710" y="3330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8"/>
            <p:cNvSpPr/>
            <p:nvPr/>
          </p:nvSpPr>
          <p:spPr>
            <a:xfrm>
              <a:off x="2735275" y="25406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8"/>
            <p:cNvSpPr/>
            <p:nvPr/>
          </p:nvSpPr>
          <p:spPr>
            <a:xfrm>
              <a:off x="2711400" y="25412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8"/>
            <p:cNvSpPr/>
            <p:nvPr/>
          </p:nvSpPr>
          <p:spPr>
            <a:xfrm>
              <a:off x="2711400" y="25272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8"/>
            <p:cNvSpPr/>
            <p:nvPr/>
          </p:nvSpPr>
          <p:spPr>
            <a:xfrm>
              <a:off x="2765275" y="25578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8"/>
            <p:cNvSpPr/>
            <p:nvPr/>
          </p:nvSpPr>
          <p:spPr>
            <a:xfrm>
              <a:off x="2741400" y="25584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8"/>
            <p:cNvSpPr/>
            <p:nvPr/>
          </p:nvSpPr>
          <p:spPr>
            <a:xfrm>
              <a:off x="2741400" y="25443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910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8"/>
            <p:cNvSpPr/>
            <p:nvPr/>
          </p:nvSpPr>
          <p:spPr>
            <a:xfrm>
              <a:off x="2825275" y="2592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8"/>
            <p:cNvSpPr/>
            <p:nvPr/>
          </p:nvSpPr>
          <p:spPr>
            <a:xfrm>
              <a:off x="2771400" y="257555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0" y="1"/>
                  </a:moveTo>
                  <a:lnTo>
                    <a:pt x="0" y="172"/>
                  </a:lnTo>
                  <a:lnTo>
                    <a:pt x="2155" y="1397"/>
                  </a:lnTo>
                  <a:lnTo>
                    <a:pt x="2155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8"/>
            <p:cNvSpPr/>
            <p:nvPr/>
          </p:nvSpPr>
          <p:spPr>
            <a:xfrm>
              <a:off x="2771400" y="2562100"/>
              <a:ext cx="77775" cy="44700"/>
            </a:xfrm>
            <a:custGeom>
              <a:avLst/>
              <a:gdLst/>
              <a:ahLst/>
              <a:cxnLst/>
              <a:rect l="l" t="t" r="r" b="b"/>
              <a:pathLst>
                <a:path w="3111" h="1788" extrusionOk="0">
                  <a:moveTo>
                    <a:pt x="955" y="0"/>
                  </a:moveTo>
                  <a:lnTo>
                    <a:pt x="0" y="539"/>
                  </a:lnTo>
                  <a:lnTo>
                    <a:pt x="2155" y="1788"/>
                  </a:lnTo>
                  <a:lnTo>
                    <a:pt x="3110" y="122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8"/>
            <p:cNvSpPr/>
            <p:nvPr/>
          </p:nvSpPr>
          <p:spPr>
            <a:xfrm>
              <a:off x="2677725" y="2068650"/>
              <a:ext cx="274300" cy="356325"/>
            </a:xfrm>
            <a:custGeom>
              <a:avLst/>
              <a:gdLst/>
              <a:ahLst/>
              <a:cxnLst/>
              <a:rect l="l" t="t" r="r" b="b"/>
              <a:pathLst>
                <a:path w="10972" h="14253" extrusionOk="0">
                  <a:moveTo>
                    <a:pt x="1" y="1"/>
                  </a:moveTo>
                  <a:lnTo>
                    <a:pt x="1" y="7910"/>
                  </a:lnTo>
                  <a:lnTo>
                    <a:pt x="10971" y="14253"/>
                  </a:lnTo>
                  <a:lnTo>
                    <a:pt x="10971" y="6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8"/>
            <p:cNvSpPr/>
            <p:nvPr/>
          </p:nvSpPr>
          <p:spPr>
            <a:xfrm>
              <a:off x="2835050" y="2189275"/>
              <a:ext cx="97975" cy="194700"/>
            </a:xfrm>
            <a:custGeom>
              <a:avLst/>
              <a:gdLst/>
              <a:ahLst/>
              <a:cxnLst/>
              <a:rect l="l" t="t" r="r" b="b"/>
              <a:pathLst>
                <a:path w="3919" h="7788" extrusionOk="0">
                  <a:moveTo>
                    <a:pt x="1" y="0"/>
                  </a:moveTo>
                  <a:lnTo>
                    <a:pt x="1" y="5510"/>
                  </a:lnTo>
                  <a:lnTo>
                    <a:pt x="3919" y="7787"/>
                  </a:lnTo>
                  <a:lnTo>
                    <a:pt x="3919" y="2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8"/>
            <p:cNvSpPr/>
            <p:nvPr/>
          </p:nvSpPr>
          <p:spPr>
            <a:xfrm>
              <a:off x="2704650" y="2113950"/>
              <a:ext cx="110225" cy="71675"/>
            </a:xfrm>
            <a:custGeom>
              <a:avLst/>
              <a:gdLst/>
              <a:ahLst/>
              <a:cxnLst/>
              <a:rect l="l" t="t" r="r" b="b"/>
              <a:pathLst>
                <a:path w="4409" h="2867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8"/>
            <p:cNvSpPr/>
            <p:nvPr/>
          </p:nvSpPr>
          <p:spPr>
            <a:xfrm>
              <a:off x="2704650" y="21329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8"/>
                  </a:lnTo>
                  <a:lnTo>
                    <a:pt x="4409" y="2865"/>
                  </a:lnTo>
                  <a:lnTo>
                    <a:pt x="4409" y="25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8"/>
            <p:cNvSpPr/>
            <p:nvPr/>
          </p:nvSpPr>
          <p:spPr>
            <a:xfrm>
              <a:off x="2704650" y="21513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8"/>
            <p:cNvSpPr/>
            <p:nvPr/>
          </p:nvSpPr>
          <p:spPr>
            <a:xfrm>
              <a:off x="2704650" y="2170275"/>
              <a:ext cx="110225" cy="71050"/>
            </a:xfrm>
            <a:custGeom>
              <a:avLst/>
              <a:gdLst/>
              <a:ahLst/>
              <a:cxnLst/>
              <a:rect l="l" t="t" r="r" b="b"/>
              <a:pathLst>
                <a:path w="4409" h="2842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41"/>
                  </a:lnTo>
                  <a:lnTo>
                    <a:pt x="4409" y="25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8"/>
            <p:cNvSpPr/>
            <p:nvPr/>
          </p:nvSpPr>
          <p:spPr>
            <a:xfrm>
              <a:off x="2704650" y="21886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8"/>
            <p:cNvSpPr/>
            <p:nvPr/>
          </p:nvSpPr>
          <p:spPr>
            <a:xfrm>
              <a:off x="2704650" y="2207025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43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8"/>
            <p:cNvSpPr/>
            <p:nvPr/>
          </p:nvSpPr>
          <p:spPr>
            <a:xfrm>
              <a:off x="2704650" y="2244350"/>
              <a:ext cx="76550" cy="52675"/>
            </a:xfrm>
            <a:custGeom>
              <a:avLst/>
              <a:gdLst/>
              <a:ahLst/>
              <a:cxnLst/>
              <a:rect l="l" t="t" r="r" b="b"/>
              <a:pathLst>
                <a:path w="3062" h="2107" extrusionOk="0">
                  <a:moveTo>
                    <a:pt x="1" y="1"/>
                  </a:moveTo>
                  <a:lnTo>
                    <a:pt x="1" y="344"/>
                  </a:lnTo>
                  <a:lnTo>
                    <a:pt x="3062" y="2107"/>
                  </a:lnTo>
                  <a:lnTo>
                    <a:pt x="3062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8"/>
            <p:cNvSpPr/>
            <p:nvPr/>
          </p:nvSpPr>
          <p:spPr>
            <a:xfrm>
              <a:off x="2704650" y="22260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9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8"/>
            <p:cNvSpPr/>
            <p:nvPr/>
          </p:nvSpPr>
          <p:spPr>
            <a:xfrm>
              <a:off x="2847300" y="2225375"/>
              <a:ext cx="57575" cy="74725"/>
            </a:xfrm>
            <a:custGeom>
              <a:avLst/>
              <a:gdLst/>
              <a:ahLst/>
              <a:cxnLst/>
              <a:rect l="l" t="t" r="r" b="b"/>
              <a:pathLst>
                <a:path w="2303" h="2989" extrusionOk="0">
                  <a:moveTo>
                    <a:pt x="1152" y="1"/>
                  </a:moveTo>
                  <a:lnTo>
                    <a:pt x="1" y="1641"/>
                  </a:lnTo>
                  <a:lnTo>
                    <a:pt x="2303" y="2988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8"/>
            <p:cNvSpPr/>
            <p:nvPr/>
          </p:nvSpPr>
          <p:spPr>
            <a:xfrm>
              <a:off x="2869950" y="2251100"/>
              <a:ext cx="58200" cy="74700"/>
            </a:xfrm>
            <a:custGeom>
              <a:avLst/>
              <a:gdLst/>
              <a:ahLst/>
              <a:cxnLst/>
              <a:rect l="l" t="t" r="r" b="b"/>
              <a:pathLst>
                <a:path w="2328" h="2988" extrusionOk="0">
                  <a:moveTo>
                    <a:pt x="1176" y="0"/>
                  </a:moveTo>
                  <a:lnTo>
                    <a:pt x="1" y="1641"/>
                  </a:lnTo>
                  <a:lnTo>
                    <a:pt x="2327" y="298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8"/>
            <p:cNvSpPr/>
            <p:nvPr/>
          </p:nvSpPr>
          <p:spPr>
            <a:xfrm>
              <a:off x="2876700" y="2293275"/>
              <a:ext cx="45325" cy="58300"/>
            </a:xfrm>
            <a:custGeom>
              <a:avLst/>
              <a:gdLst/>
              <a:ahLst/>
              <a:cxnLst/>
              <a:rect l="l" t="t" r="r" b="b"/>
              <a:pathLst>
                <a:path w="1813" h="2332" extrusionOk="0">
                  <a:moveTo>
                    <a:pt x="496" y="0"/>
                  </a:moveTo>
                  <a:cubicBezTo>
                    <a:pt x="198" y="0"/>
                    <a:pt x="0" y="240"/>
                    <a:pt x="0" y="640"/>
                  </a:cubicBezTo>
                  <a:cubicBezTo>
                    <a:pt x="0" y="1227"/>
                    <a:pt x="392" y="1913"/>
                    <a:pt x="906" y="2207"/>
                  </a:cubicBezTo>
                  <a:cubicBezTo>
                    <a:pt x="1048" y="2292"/>
                    <a:pt x="1184" y="2332"/>
                    <a:pt x="1305" y="2332"/>
                  </a:cubicBezTo>
                  <a:cubicBezTo>
                    <a:pt x="1602" y="2332"/>
                    <a:pt x="1812" y="2093"/>
                    <a:pt x="1812" y="1693"/>
                  </a:cubicBezTo>
                  <a:cubicBezTo>
                    <a:pt x="1812" y="1105"/>
                    <a:pt x="1396" y="419"/>
                    <a:pt x="906" y="125"/>
                  </a:cubicBezTo>
                  <a:cubicBezTo>
                    <a:pt x="757" y="40"/>
                    <a:pt x="618" y="0"/>
                    <a:pt x="496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8"/>
            <p:cNvSpPr/>
            <p:nvPr/>
          </p:nvSpPr>
          <p:spPr>
            <a:xfrm>
              <a:off x="3933950" y="178827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0"/>
                  </a:moveTo>
                  <a:lnTo>
                    <a:pt x="1176" y="1372"/>
                  </a:lnTo>
                  <a:lnTo>
                    <a:pt x="1764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8"/>
            <p:cNvSpPr/>
            <p:nvPr/>
          </p:nvSpPr>
          <p:spPr>
            <a:xfrm>
              <a:off x="3933950" y="178827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0"/>
                  </a:moveTo>
                  <a:lnTo>
                    <a:pt x="319" y="392"/>
                  </a:lnTo>
                  <a:lnTo>
                    <a:pt x="491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8"/>
            <p:cNvSpPr/>
            <p:nvPr/>
          </p:nvSpPr>
          <p:spPr>
            <a:xfrm>
              <a:off x="3960275" y="1796475"/>
              <a:ext cx="234500" cy="151600"/>
            </a:xfrm>
            <a:custGeom>
              <a:avLst/>
              <a:gdLst/>
              <a:ahLst/>
              <a:cxnLst/>
              <a:rect l="l" t="t" r="r" b="b"/>
              <a:pathLst>
                <a:path w="9380" h="6064" extrusionOk="0">
                  <a:moveTo>
                    <a:pt x="620" y="1"/>
                  </a:moveTo>
                  <a:cubicBezTo>
                    <a:pt x="563" y="1"/>
                    <a:pt x="495" y="18"/>
                    <a:pt x="417" y="64"/>
                  </a:cubicBezTo>
                  <a:cubicBezTo>
                    <a:pt x="197" y="187"/>
                    <a:pt x="1" y="505"/>
                    <a:pt x="1" y="774"/>
                  </a:cubicBezTo>
                  <a:cubicBezTo>
                    <a:pt x="1" y="897"/>
                    <a:pt x="50" y="995"/>
                    <a:pt x="123" y="1044"/>
                  </a:cubicBezTo>
                  <a:lnTo>
                    <a:pt x="8792" y="6064"/>
                  </a:lnTo>
                  <a:cubicBezTo>
                    <a:pt x="8719" y="6015"/>
                    <a:pt x="8670" y="5941"/>
                    <a:pt x="8670" y="5794"/>
                  </a:cubicBezTo>
                  <a:cubicBezTo>
                    <a:pt x="8670" y="5550"/>
                    <a:pt x="8841" y="5231"/>
                    <a:pt x="9086" y="5084"/>
                  </a:cubicBezTo>
                  <a:cubicBezTo>
                    <a:pt x="9140" y="5044"/>
                    <a:pt x="9194" y="5026"/>
                    <a:pt x="9248" y="5026"/>
                  </a:cubicBezTo>
                  <a:cubicBezTo>
                    <a:pt x="9292" y="5026"/>
                    <a:pt x="9336" y="5038"/>
                    <a:pt x="9380" y="5060"/>
                  </a:cubicBezTo>
                  <a:lnTo>
                    <a:pt x="711" y="15"/>
                  </a:lnTo>
                  <a:cubicBezTo>
                    <a:pt x="684" y="6"/>
                    <a:pt x="654" y="1"/>
                    <a:pt x="620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8"/>
            <p:cNvSpPr/>
            <p:nvPr/>
          </p:nvSpPr>
          <p:spPr>
            <a:xfrm>
              <a:off x="4177000" y="1922275"/>
              <a:ext cx="20850" cy="26500"/>
            </a:xfrm>
            <a:custGeom>
              <a:avLst/>
              <a:gdLst/>
              <a:ahLst/>
              <a:cxnLst/>
              <a:rect l="l" t="t" r="r" b="b"/>
              <a:pathLst>
                <a:path w="834" h="1060" extrusionOk="0">
                  <a:moveTo>
                    <a:pt x="592" y="0"/>
                  </a:moveTo>
                  <a:cubicBezTo>
                    <a:pt x="539" y="0"/>
                    <a:pt x="480" y="17"/>
                    <a:pt x="417" y="52"/>
                  </a:cubicBezTo>
                  <a:cubicBezTo>
                    <a:pt x="172" y="199"/>
                    <a:pt x="1" y="518"/>
                    <a:pt x="1" y="762"/>
                  </a:cubicBezTo>
                  <a:cubicBezTo>
                    <a:pt x="1" y="954"/>
                    <a:pt x="88" y="1059"/>
                    <a:pt x="227" y="1059"/>
                  </a:cubicBezTo>
                  <a:cubicBezTo>
                    <a:pt x="282" y="1059"/>
                    <a:pt x="347" y="1042"/>
                    <a:pt x="417" y="1007"/>
                  </a:cubicBezTo>
                  <a:cubicBezTo>
                    <a:pt x="637" y="885"/>
                    <a:pt x="833" y="567"/>
                    <a:pt x="833" y="297"/>
                  </a:cubicBezTo>
                  <a:cubicBezTo>
                    <a:pt x="816" y="105"/>
                    <a:pt x="723" y="0"/>
                    <a:pt x="592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8"/>
            <p:cNvSpPr/>
            <p:nvPr/>
          </p:nvSpPr>
          <p:spPr>
            <a:xfrm>
              <a:off x="4036800" y="180602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1"/>
                  </a:moveTo>
                  <a:lnTo>
                    <a:pt x="1201" y="1372"/>
                  </a:lnTo>
                  <a:lnTo>
                    <a:pt x="1764" y="3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8"/>
            <p:cNvSpPr/>
            <p:nvPr/>
          </p:nvSpPr>
          <p:spPr>
            <a:xfrm>
              <a:off x="4036800" y="180602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1"/>
                  </a:moveTo>
                  <a:lnTo>
                    <a:pt x="344" y="392"/>
                  </a:lnTo>
                  <a:lnTo>
                    <a:pt x="491" y="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8"/>
            <p:cNvSpPr/>
            <p:nvPr/>
          </p:nvSpPr>
          <p:spPr>
            <a:xfrm>
              <a:off x="4063750" y="1814350"/>
              <a:ext cx="157350" cy="107400"/>
            </a:xfrm>
            <a:custGeom>
              <a:avLst/>
              <a:gdLst/>
              <a:ahLst/>
              <a:cxnLst/>
              <a:rect l="l" t="t" r="r" b="b"/>
              <a:pathLst>
                <a:path w="6294" h="4296" extrusionOk="0">
                  <a:moveTo>
                    <a:pt x="6278" y="3259"/>
                  </a:moveTo>
                  <a:lnTo>
                    <a:pt x="6294" y="3267"/>
                  </a:lnTo>
                  <a:cubicBezTo>
                    <a:pt x="6289" y="3264"/>
                    <a:pt x="6284" y="3261"/>
                    <a:pt x="6278" y="3259"/>
                  </a:cubicBezTo>
                  <a:close/>
                  <a:moveTo>
                    <a:pt x="572" y="1"/>
                  </a:moveTo>
                  <a:cubicBezTo>
                    <a:pt x="519" y="1"/>
                    <a:pt x="459" y="19"/>
                    <a:pt x="392" y="59"/>
                  </a:cubicBezTo>
                  <a:cubicBezTo>
                    <a:pt x="172" y="182"/>
                    <a:pt x="0" y="500"/>
                    <a:pt x="0" y="770"/>
                  </a:cubicBezTo>
                  <a:cubicBezTo>
                    <a:pt x="0" y="892"/>
                    <a:pt x="25" y="990"/>
                    <a:pt x="98" y="1039"/>
                  </a:cubicBezTo>
                  <a:lnTo>
                    <a:pt x="5706" y="4296"/>
                  </a:lnTo>
                  <a:cubicBezTo>
                    <a:pt x="5632" y="4247"/>
                    <a:pt x="5584" y="4149"/>
                    <a:pt x="5584" y="4026"/>
                  </a:cubicBezTo>
                  <a:cubicBezTo>
                    <a:pt x="5584" y="3757"/>
                    <a:pt x="5755" y="3439"/>
                    <a:pt x="6000" y="3292"/>
                  </a:cubicBezTo>
                  <a:cubicBezTo>
                    <a:pt x="6060" y="3262"/>
                    <a:pt x="6130" y="3241"/>
                    <a:pt x="6192" y="3241"/>
                  </a:cubicBezTo>
                  <a:cubicBezTo>
                    <a:pt x="6224" y="3241"/>
                    <a:pt x="6253" y="3246"/>
                    <a:pt x="6278" y="3259"/>
                  </a:cubicBezTo>
                  <a:lnTo>
                    <a:pt x="6278" y="3259"/>
                  </a:lnTo>
                  <a:lnTo>
                    <a:pt x="686" y="35"/>
                  </a:lnTo>
                  <a:cubicBezTo>
                    <a:pt x="653" y="13"/>
                    <a:pt x="615" y="1"/>
                    <a:pt x="572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8"/>
            <p:cNvSpPr/>
            <p:nvPr/>
          </p:nvSpPr>
          <p:spPr>
            <a:xfrm>
              <a:off x="4203325" y="1895325"/>
              <a:ext cx="20850" cy="26800"/>
            </a:xfrm>
            <a:custGeom>
              <a:avLst/>
              <a:gdLst/>
              <a:ahLst/>
              <a:cxnLst/>
              <a:rect l="l" t="t" r="r" b="b"/>
              <a:pathLst>
                <a:path w="834" h="1072" extrusionOk="0">
                  <a:moveTo>
                    <a:pt x="596" y="1"/>
                  </a:moveTo>
                  <a:cubicBezTo>
                    <a:pt x="541" y="1"/>
                    <a:pt x="480" y="18"/>
                    <a:pt x="417" y="53"/>
                  </a:cubicBezTo>
                  <a:cubicBezTo>
                    <a:pt x="172" y="200"/>
                    <a:pt x="1" y="518"/>
                    <a:pt x="1" y="787"/>
                  </a:cubicBezTo>
                  <a:cubicBezTo>
                    <a:pt x="1" y="960"/>
                    <a:pt x="85" y="1071"/>
                    <a:pt x="221" y="1071"/>
                  </a:cubicBezTo>
                  <a:cubicBezTo>
                    <a:pt x="278" y="1071"/>
                    <a:pt x="344" y="1051"/>
                    <a:pt x="417" y="1008"/>
                  </a:cubicBezTo>
                  <a:cubicBezTo>
                    <a:pt x="637" y="885"/>
                    <a:pt x="833" y="567"/>
                    <a:pt x="833" y="298"/>
                  </a:cubicBezTo>
                  <a:cubicBezTo>
                    <a:pt x="833" y="106"/>
                    <a:pt x="734" y="1"/>
                    <a:pt x="596" y="1"/>
                  </a:cubicBez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8"/>
            <p:cNvSpPr/>
            <p:nvPr/>
          </p:nvSpPr>
          <p:spPr>
            <a:xfrm>
              <a:off x="3896000" y="1850725"/>
              <a:ext cx="33075" cy="47775"/>
            </a:xfrm>
            <a:custGeom>
              <a:avLst/>
              <a:gdLst/>
              <a:ahLst/>
              <a:cxnLst/>
              <a:rect l="l" t="t" r="r" b="b"/>
              <a:pathLst>
                <a:path w="1323" h="1911" extrusionOk="0">
                  <a:moveTo>
                    <a:pt x="25" y="0"/>
                  </a:moveTo>
                  <a:lnTo>
                    <a:pt x="1" y="1078"/>
                  </a:lnTo>
                  <a:cubicBezTo>
                    <a:pt x="1" y="1127"/>
                    <a:pt x="50" y="1176"/>
                    <a:pt x="99" y="1200"/>
                  </a:cubicBezTo>
                  <a:lnTo>
                    <a:pt x="1323" y="1910"/>
                  </a:lnTo>
                  <a:lnTo>
                    <a:pt x="1323" y="833"/>
                  </a:lnTo>
                  <a:lnTo>
                    <a:pt x="99" y="123"/>
                  </a:lnTo>
                  <a:cubicBezTo>
                    <a:pt x="50" y="98"/>
                    <a:pt x="25" y="49"/>
                    <a:pt x="25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8"/>
            <p:cNvSpPr/>
            <p:nvPr/>
          </p:nvSpPr>
          <p:spPr>
            <a:xfrm>
              <a:off x="3929050" y="184765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3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00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8"/>
            <p:cNvSpPr/>
            <p:nvPr/>
          </p:nvSpPr>
          <p:spPr>
            <a:xfrm>
              <a:off x="3895400" y="1828975"/>
              <a:ext cx="74100" cy="42575"/>
            </a:xfrm>
            <a:custGeom>
              <a:avLst/>
              <a:gdLst/>
              <a:ahLst/>
              <a:cxnLst/>
              <a:rect l="l" t="t" r="r" b="b"/>
              <a:pathLst>
                <a:path w="2964" h="1703" extrusionOk="0">
                  <a:moveTo>
                    <a:pt x="1543" y="1"/>
                  </a:moveTo>
                  <a:cubicBezTo>
                    <a:pt x="1463" y="1"/>
                    <a:pt x="1384" y="13"/>
                    <a:pt x="1322" y="38"/>
                  </a:cubicBezTo>
                  <a:lnTo>
                    <a:pt x="123" y="748"/>
                  </a:lnTo>
                  <a:cubicBezTo>
                    <a:pt x="0" y="821"/>
                    <a:pt x="0" y="919"/>
                    <a:pt x="123" y="993"/>
                  </a:cubicBezTo>
                  <a:lnTo>
                    <a:pt x="1347" y="1703"/>
                  </a:lnTo>
                  <a:lnTo>
                    <a:pt x="2963" y="748"/>
                  </a:lnTo>
                  <a:lnTo>
                    <a:pt x="1763" y="38"/>
                  </a:lnTo>
                  <a:cubicBezTo>
                    <a:pt x="1702" y="13"/>
                    <a:pt x="1622" y="1"/>
                    <a:pt x="1543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8"/>
            <p:cNvSpPr/>
            <p:nvPr/>
          </p:nvSpPr>
          <p:spPr>
            <a:xfrm>
              <a:off x="3950475" y="185990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2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8"/>
            <p:cNvSpPr/>
            <p:nvPr/>
          </p:nvSpPr>
          <p:spPr>
            <a:xfrm>
              <a:off x="3929050" y="1871525"/>
              <a:ext cx="21450" cy="39225"/>
            </a:xfrm>
            <a:custGeom>
              <a:avLst/>
              <a:gdLst/>
              <a:ahLst/>
              <a:cxnLst/>
              <a:rect l="l" t="t" r="r" b="b"/>
              <a:pathLst>
                <a:path w="858" h="1569" extrusionOk="0">
                  <a:moveTo>
                    <a:pt x="1" y="1"/>
                  </a:moveTo>
                  <a:lnTo>
                    <a:pt x="1" y="1078"/>
                  </a:lnTo>
                  <a:lnTo>
                    <a:pt x="858" y="1568"/>
                  </a:lnTo>
                  <a:lnTo>
                    <a:pt x="858" y="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8"/>
            <p:cNvSpPr/>
            <p:nvPr/>
          </p:nvSpPr>
          <p:spPr>
            <a:xfrm>
              <a:off x="3929050" y="1847650"/>
              <a:ext cx="61875" cy="36150"/>
            </a:xfrm>
            <a:custGeom>
              <a:avLst/>
              <a:gdLst/>
              <a:ahLst/>
              <a:cxnLst/>
              <a:rect l="l" t="t" r="r" b="b"/>
              <a:pathLst>
                <a:path w="2475" h="1446" extrusionOk="0">
                  <a:moveTo>
                    <a:pt x="1617" y="1"/>
                  </a:moveTo>
                  <a:lnTo>
                    <a:pt x="1" y="956"/>
                  </a:lnTo>
                  <a:lnTo>
                    <a:pt x="858" y="1446"/>
                  </a:lnTo>
                  <a:lnTo>
                    <a:pt x="2474" y="491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8"/>
            <p:cNvSpPr/>
            <p:nvPr/>
          </p:nvSpPr>
          <p:spPr>
            <a:xfrm>
              <a:off x="3950475" y="1880725"/>
              <a:ext cx="72900" cy="49150"/>
            </a:xfrm>
            <a:custGeom>
              <a:avLst/>
              <a:gdLst/>
              <a:ahLst/>
              <a:cxnLst/>
              <a:rect l="l" t="t" r="r" b="b"/>
              <a:pathLst>
                <a:path w="2916" h="1966" extrusionOk="0">
                  <a:moveTo>
                    <a:pt x="2915" y="0"/>
                  </a:moveTo>
                  <a:cubicBezTo>
                    <a:pt x="2915" y="49"/>
                    <a:pt x="2891" y="98"/>
                    <a:pt x="2842" y="123"/>
                  </a:cubicBezTo>
                  <a:lnTo>
                    <a:pt x="1642" y="833"/>
                  </a:lnTo>
                  <a:cubicBezTo>
                    <a:pt x="1580" y="857"/>
                    <a:pt x="1501" y="869"/>
                    <a:pt x="1421" y="869"/>
                  </a:cubicBezTo>
                  <a:cubicBezTo>
                    <a:pt x="1342" y="869"/>
                    <a:pt x="1262" y="857"/>
                    <a:pt x="1201" y="833"/>
                  </a:cubicBezTo>
                  <a:lnTo>
                    <a:pt x="1" y="123"/>
                  </a:lnTo>
                  <a:lnTo>
                    <a:pt x="1" y="1200"/>
                  </a:lnTo>
                  <a:lnTo>
                    <a:pt x="1201" y="1910"/>
                  </a:lnTo>
                  <a:cubicBezTo>
                    <a:pt x="1262" y="1947"/>
                    <a:pt x="1342" y="1965"/>
                    <a:pt x="1418" y="1965"/>
                  </a:cubicBezTo>
                  <a:cubicBezTo>
                    <a:pt x="1495" y="1965"/>
                    <a:pt x="1568" y="1947"/>
                    <a:pt x="1617" y="1910"/>
                  </a:cubicBezTo>
                  <a:lnTo>
                    <a:pt x="2842" y="1200"/>
                  </a:lnTo>
                  <a:cubicBezTo>
                    <a:pt x="2891" y="1176"/>
                    <a:pt x="2915" y="1127"/>
                    <a:pt x="2915" y="1078"/>
                  </a:cubicBezTo>
                  <a:lnTo>
                    <a:pt x="2915" y="0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8"/>
            <p:cNvSpPr/>
            <p:nvPr/>
          </p:nvSpPr>
          <p:spPr>
            <a:xfrm>
              <a:off x="3950475" y="1859900"/>
              <a:ext cx="74125" cy="42575"/>
            </a:xfrm>
            <a:custGeom>
              <a:avLst/>
              <a:gdLst/>
              <a:ahLst/>
              <a:cxnLst/>
              <a:rect l="l" t="t" r="r" b="b"/>
              <a:pathLst>
                <a:path w="2965" h="1703" extrusionOk="0">
                  <a:moveTo>
                    <a:pt x="1617" y="1"/>
                  </a:moveTo>
                  <a:lnTo>
                    <a:pt x="1" y="956"/>
                  </a:lnTo>
                  <a:lnTo>
                    <a:pt x="1201" y="1666"/>
                  </a:lnTo>
                  <a:cubicBezTo>
                    <a:pt x="1262" y="1690"/>
                    <a:pt x="1342" y="1702"/>
                    <a:pt x="1421" y="1702"/>
                  </a:cubicBezTo>
                  <a:cubicBezTo>
                    <a:pt x="1501" y="1702"/>
                    <a:pt x="1580" y="1690"/>
                    <a:pt x="1642" y="1666"/>
                  </a:cubicBezTo>
                  <a:lnTo>
                    <a:pt x="2842" y="956"/>
                  </a:lnTo>
                  <a:cubicBezTo>
                    <a:pt x="2964" y="882"/>
                    <a:pt x="2964" y="784"/>
                    <a:pt x="2842" y="711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8"/>
            <p:cNvSpPr/>
            <p:nvPr/>
          </p:nvSpPr>
          <p:spPr>
            <a:xfrm>
              <a:off x="3168100" y="1619625"/>
              <a:ext cx="747525" cy="427925"/>
            </a:xfrm>
            <a:custGeom>
              <a:avLst/>
              <a:gdLst/>
              <a:ahLst/>
              <a:cxnLst/>
              <a:rect l="l" t="t" r="r" b="b"/>
              <a:pathLst>
                <a:path w="29901" h="17117" extrusionOk="0">
                  <a:moveTo>
                    <a:pt x="18434" y="0"/>
                  </a:moveTo>
                  <a:cubicBezTo>
                    <a:pt x="18186" y="0"/>
                    <a:pt x="17951" y="51"/>
                    <a:pt x="17779" y="159"/>
                  </a:cubicBezTo>
                  <a:lnTo>
                    <a:pt x="417" y="10175"/>
                  </a:lnTo>
                  <a:cubicBezTo>
                    <a:pt x="0" y="10420"/>
                    <a:pt x="49" y="10811"/>
                    <a:pt x="515" y="11081"/>
                  </a:cubicBezTo>
                  <a:lnTo>
                    <a:pt x="10579" y="16884"/>
                  </a:lnTo>
                  <a:cubicBezTo>
                    <a:pt x="10839" y="17035"/>
                    <a:pt x="11168" y="17117"/>
                    <a:pt x="11481" y="17117"/>
                  </a:cubicBezTo>
                  <a:cubicBezTo>
                    <a:pt x="11727" y="17117"/>
                    <a:pt x="11963" y="17066"/>
                    <a:pt x="12146" y="16958"/>
                  </a:cubicBezTo>
                  <a:lnTo>
                    <a:pt x="29508" y="6942"/>
                  </a:lnTo>
                  <a:cubicBezTo>
                    <a:pt x="29900" y="6697"/>
                    <a:pt x="29851" y="6306"/>
                    <a:pt x="29386" y="6036"/>
                  </a:cubicBezTo>
                  <a:lnTo>
                    <a:pt x="19346" y="233"/>
                  </a:lnTo>
                  <a:cubicBezTo>
                    <a:pt x="19086" y="82"/>
                    <a:pt x="18749" y="0"/>
                    <a:pt x="18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8"/>
            <p:cNvSpPr/>
            <p:nvPr/>
          </p:nvSpPr>
          <p:spPr>
            <a:xfrm>
              <a:off x="3650500" y="1688475"/>
              <a:ext cx="194725" cy="112075"/>
            </a:xfrm>
            <a:custGeom>
              <a:avLst/>
              <a:gdLst/>
              <a:ahLst/>
              <a:cxnLst/>
              <a:rect l="l" t="t" r="r" b="b"/>
              <a:pathLst>
                <a:path w="7789" h="4483" extrusionOk="0">
                  <a:moveTo>
                    <a:pt x="1152" y="1"/>
                  </a:moveTo>
                  <a:lnTo>
                    <a:pt x="1" y="638"/>
                  </a:lnTo>
                  <a:lnTo>
                    <a:pt x="6637" y="4482"/>
                  </a:lnTo>
                  <a:lnTo>
                    <a:pt x="7788" y="382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8"/>
            <p:cNvSpPr/>
            <p:nvPr/>
          </p:nvSpPr>
          <p:spPr>
            <a:xfrm>
              <a:off x="3589300" y="1723375"/>
              <a:ext cx="194700" cy="112675"/>
            </a:xfrm>
            <a:custGeom>
              <a:avLst/>
              <a:gdLst/>
              <a:ahLst/>
              <a:cxnLst/>
              <a:rect l="l" t="t" r="r" b="b"/>
              <a:pathLst>
                <a:path w="7788" h="4507" extrusionOk="0">
                  <a:moveTo>
                    <a:pt x="1151" y="1"/>
                  </a:moveTo>
                  <a:lnTo>
                    <a:pt x="0" y="662"/>
                  </a:lnTo>
                  <a:lnTo>
                    <a:pt x="6661" y="4507"/>
                  </a:lnTo>
                  <a:lnTo>
                    <a:pt x="7787" y="3845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8"/>
            <p:cNvSpPr/>
            <p:nvPr/>
          </p:nvSpPr>
          <p:spPr>
            <a:xfrm>
              <a:off x="3528075" y="1758900"/>
              <a:ext cx="194700" cy="112050"/>
            </a:xfrm>
            <a:custGeom>
              <a:avLst/>
              <a:gdLst/>
              <a:ahLst/>
              <a:cxnLst/>
              <a:rect l="l" t="t" r="r" b="b"/>
              <a:pathLst>
                <a:path w="7788" h="4482" extrusionOk="0">
                  <a:moveTo>
                    <a:pt x="1151" y="0"/>
                  </a:moveTo>
                  <a:lnTo>
                    <a:pt x="0" y="661"/>
                  </a:lnTo>
                  <a:lnTo>
                    <a:pt x="6661" y="4481"/>
                  </a:lnTo>
                  <a:lnTo>
                    <a:pt x="7787" y="3845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8"/>
            <p:cNvSpPr/>
            <p:nvPr/>
          </p:nvSpPr>
          <p:spPr>
            <a:xfrm>
              <a:off x="3467450" y="1793775"/>
              <a:ext cx="194725" cy="112675"/>
            </a:xfrm>
            <a:custGeom>
              <a:avLst/>
              <a:gdLst/>
              <a:ahLst/>
              <a:cxnLst/>
              <a:rect l="l" t="t" r="r" b="b"/>
              <a:pathLst>
                <a:path w="7789" h="4507" extrusionOk="0">
                  <a:moveTo>
                    <a:pt x="1127" y="1"/>
                  </a:moveTo>
                  <a:lnTo>
                    <a:pt x="1" y="662"/>
                  </a:lnTo>
                  <a:lnTo>
                    <a:pt x="6637" y="4507"/>
                  </a:lnTo>
                  <a:lnTo>
                    <a:pt x="7788" y="3845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8"/>
            <p:cNvSpPr/>
            <p:nvPr/>
          </p:nvSpPr>
          <p:spPr>
            <a:xfrm>
              <a:off x="3406250" y="1829300"/>
              <a:ext cx="194700" cy="112650"/>
            </a:xfrm>
            <a:custGeom>
              <a:avLst/>
              <a:gdLst/>
              <a:ahLst/>
              <a:cxnLst/>
              <a:rect l="l" t="t" r="r" b="b"/>
              <a:pathLst>
                <a:path w="7788" h="4506" extrusionOk="0">
                  <a:moveTo>
                    <a:pt x="1127" y="0"/>
                  </a:moveTo>
                  <a:lnTo>
                    <a:pt x="0" y="661"/>
                  </a:lnTo>
                  <a:lnTo>
                    <a:pt x="6636" y="4506"/>
                  </a:lnTo>
                  <a:lnTo>
                    <a:pt x="7787" y="384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8"/>
            <p:cNvSpPr/>
            <p:nvPr/>
          </p:nvSpPr>
          <p:spPr>
            <a:xfrm>
              <a:off x="3650500" y="1688475"/>
              <a:ext cx="69825" cy="40450"/>
            </a:xfrm>
            <a:custGeom>
              <a:avLst/>
              <a:gdLst/>
              <a:ahLst/>
              <a:cxnLst/>
              <a:rect l="l" t="t" r="r" b="b"/>
              <a:pathLst>
                <a:path w="2793" h="1618" extrusionOk="0">
                  <a:moveTo>
                    <a:pt x="1152" y="1"/>
                  </a:moveTo>
                  <a:lnTo>
                    <a:pt x="1" y="638"/>
                  </a:lnTo>
                  <a:lnTo>
                    <a:pt x="1666" y="1617"/>
                  </a:lnTo>
                  <a:lnTo>
                    <a:pt x="2793" y="956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8"/>
            <p:cNvSpPr/>
            <p:nvPr/>
          </p:nvSpPr>
          <p:spPr>
            <a:xfrm>
              <a:off x="3589300" y="1723375"/>
              <a:ext cx="125525" cy="72275"/>
            </a:xfrm>
            <a:custGeom>
              <a:avLst/>
              <a:gdLst/>
              <a:ahLst/>
              <a:cxnLst/>
              <a:rect l="l" t="t" r="r" b="b"/>
              <a:pathLst>
                <a:path w="5021" h="2891" extrusionOk="0">
                  <a:moveTo>
                    <a:pt x="1151" y="1"/>
                  </a:moveTo>
                  <a:lnTo>
                    <a:pt x="0" y="662"/>
                  </a:lnTo>
                  <a:lnTo>
                    <a:pt x="3869" y="2890"/>
                  </a:lnTo>
                  <a:lnTo>
                    <a:pt x="5020" y="2254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8"/>
            <p:cNvSpPr/>
            <p:nvPr/>
          </p:nvSpPr>
          <p:spPr>
            <a:xfrm>
              <a:off x="3528075" y="1758900"/>
              <a:ext cx="99200" cy="56950"/>
            </a:xfrm>
            <a:custGeom>
              <a:avLst/>
              <a:gdLst/>
              <a:ahLst/>
              <a:cxnLst/>
              <a:rect l="l" t="t" r="r" b="b"/>
              <a:pathLst>
                <a:path w="3968" h="2278" extrusionOk="0">
                  <a:moveTo>
                    <a:pt x="1151" y="0"/>
                  </a:moveTo>
                  <a:lnTo>
                    <a:pt x="0" y="661"/>
                  </a:lnTo>
                  <a:lnTo>
                    <a:pt x="2841" y="2277"/>
                  </a:lnTo>
                  <a:lnTo>
                    <a:pt x="3967" y="161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8"/>
            <p:cNvSpPr/>
            <p:nvPr/>
          </p:nvSpPr>
          <p:spPr>
            <a:xfrm>
              <a:off x="3467450" y="1793775"/>
              <a:ext cx="148200" cy="85750"/>
            </a:xfrm>
            <a:custGeom>
              <a:avLst/>
              <a:gdLst/>
              <a:ahLst/>
              <a:cxnLst/>
              <a:rect l="l" t="t" r="r" b="b"/>
              <a:pathLst>
                <a:path w="5928" h="3430" extrusionOk="0">
                  <a:moveTo>
                    <a:pt x="1127" y="1"/>
                  </a:moveTo>
                  <a:lnTo>
                    <a:pt x="1" y="662"/>
                  </a:lnTo>
                  <a:lnTo>
                    <a:pt x="4801" y="3429"/>
                  </a:lnTo>
                  <a:lnTo>
                    <a:pt x="5927" y="2768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8"/>
            <p:cNvSpPr/>
            <p:nvPr/>
          </p:nvSpPr>
          <p:spPr>
            <a:xfrm>
              <a:off x="3406250" y="1829300"/>
              <a:ext cx="169600" cy="97975"/>
            </a:xfrm>
            <a:custGeom>
              <a:avLst/>
              <a:gdLst/>
              <a:ahLst/>
              <a:cxnLst/>
              <a:rect l="l" t="t" r="r" b="b"/>
              <a:pathLst>
                <a:path w="6784" h="3919" extrusionOk="0">
                  <a:moveTo>
                    <a:pt x="1127" y="0"/>
                  </a:moveTo>
                  <a:lnTo>
                    <a:pt x="0" y="661"/>
                  </a:lnTo>
                  <a:lnTo>
                    <a:pt x="5657" y="3918"/>
                  </a:lnTo>
                  <a:lnTo>
                    <a:pt x="6783" y="3257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8"/>
            <p:cNvSpPr/>
            <p:nvPr/>
          </p:nvSpPr>
          <p:spPr>
            <a:xfrm>
              <a:off x="3440525" y="1950500"/>
              <a:ext cx="104100" cy="60650"/>
            </a:xfrm>
            <a:custGeom>
              <a:avLst/>
              <a:gdLst/>
              <a:ahLst/>
              <a:cxnLst/>
              <a:rect l="l" t="t" r="r" b="b"/>
              <a:pathLst>
                <a:path w="4164" h="2426" extrusionOk="0">
                  <a:moveTo>
                    <a:pt x="3698" y="1"/>
                  </a:moveTo>
                  <a:lnTo>
                    <a:pt x="1" y="2131"/>
                  </a:lnTo>
                  <a:lnTo>
                    <a:pt x="466" y="2425"/>
                  </a:lnTo>
                  <a:lnTo>
                    <a:pt x="4163" y="295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8"/>
            <p:cNvSpPr/>
            <p:nvPr/>
          </p:nvSpPr>
          <p:spPr>
            <a:xfrm>
              <a:off x="3412975" y="19346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3674" y="0"/>
                  </a:moveTo>
                  <a:lnTo>
                    <a:pt x="1" y="2130"/>
                  </a:lnTo>
                  <a:lnTo>
                    <a:pt x="466" y="2424"/>
                  </a:lnTo>
                  <a:lnTo>
                    <a:pt x="4164" y="294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8"/>
            <p:cNvSpPr/>
            <p:nvPr/>
          </p:nvSpPr>
          <p:spPr>
            <a:xfrm>
              <a:off x="3384825" y="1918675"/>
              <a:ext cx="104700" cy="60625"/>
            </a:xfrm>
            <a:custGeom>
              <a:avLst/>
              <a:gdLst/>
              <a:ahLst/>
              <a:cxnLst/>
              <a:rect l="l" t="t" r="r" b="b"/>
              <a:pathLst>
                <a:path w="4188" h="2425" extrusionOk="0">
                  <a:moveTo>
                    <a:pt x="3698" y="0"/>
                  </a:moveTo>
                  <a:lnTo>
                    <a:pt x="0" y="2131"/>
                  </a:lnTo>
                  <a:lnTo>
                    <a:pt x="490" y="2425"/>
                  </a:lnTo>
                  <a:lnTo>
                    <a:pt x="4188" y="270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8"/>
            <p:cNvSpPr/>
            <p:nvPr/>
          </p:nvSpPr>
          <p:spPr>
            <a:xfrm>
              <a:off x="3357275" y="1902750"/>
              <a:ext cx="104700" cy="60025"/>
            </a:xfrm>
            <a:custGeom>
              <a:avLst/>
              <a:gdLst/>
              <a:ahLst/>
              <a:cxnLst/>
              <a:rect l="l" t="t" r="r" b="b"/>
              <a:pathLst>
                <a:path w="4188" h="2401" extrusionOk="0">
                  <a:moveTo>
                    <a:pt x="3698" y="1"/>
                  </a:moveTo>
                  <a:lnTo>
                    <a:pt x="0" y="2131"/>
                  </a:lnTo>
                  <a:lnTo>
                    <a:pt x="490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8"/>
            <p:cNvSpPr/>
            <p:nvPr/>
          </p:nvSpPr>
          <p:spPr>
            <a:xfrm>
              <a:off x="3329725" y="1886850"/>
              <a:ext cx="104100" cy="60000"/>
            </a:xfrm>
            <a:custGeom>
              <a:avLst/>
              <a:gdLst/>
              <a:ahLst/>
              <a:cxnLst/>
              <a:rect l="l" t="t" r="r" b="b"/>
              <a:pathLst>
                <a:path w="4164" h="2400" extrusionOk="0">
                  <a:moveTo>
                    <a:pt x="3698" y="0"/>
                  </a:moveTo>
                  <a:lnTo>
                    <a:pt x="0" y="2130"/>
                  </a:lnTo>
                  <a:lnTo>
                    <a:pt x="465" y="2400"/>
                  </a:lnTo>
                  <a:lnTo>
                    <a:pt x="4163" y="269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8"/>
            <p:cNvSpPr/>
            <p:nvPr/>
          </p:nvSpPr>
          <p:spPr>
            <a:xfrm>
              <a:off x="3302175" y="1870925"/>
              <a:ext cx="104100" cy="60025"/>
            </a:xfrm>
            <a:custGeom>
              <a:avLst/>
              <a:gdLst/>
              <a:ahLst/>
              <a:cxnLst/>
              <a:rect l="l" t="t" r="r" b="b"/>
              <a:pathLst>
                <a:path w="4164" h="2401" extrusionOk="0">
                  <a:moveTo>
                    <a:pt x="3673" y="0"/>
                  </a:moveTo>
                  <a:lnTo>
                    <a:pt x="0" y="2131"/>
                  </a:lnTo>
                  <a:lnTo>
                    <a:pt x="466" y="2400"/>
                  </a:lnTo>
                  <a:lnTo>
                    <a:pt x="4163" y="270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8"/>
            <p:cNvSpPr/>
            <p:nvPr/>
          </p:nvSpPr>
          <p:spPr>
            <a:xfrm>
              <a:off x="3274625" y="1838475"/>
              <a:ext cx="76550" cy="44100"/>
            </a:xfrm>
            <a:custGeom>
              <a:avLst/>
              <a:gdLst/>
              <a:ahLst/>
              <a:cxnLst/>
              <a:rect l="l" t="t" r="r" b="b"/>
              <a:pathLst>
                <a:path w="3062" h="1764" extrusionOk="0">
                  <a:moveTo>
                    <a:pt x="2572" y="0"/>
                  </a:moveTo>
                  <a:lnTo>
                    <a:pt x="0" y="1494"/>
                  </a:lnTo>
                  <a:lnTo>
                    <a:pt x="466" y="1764"/>
                  </a:lnTo>
                  <a:lnTo>
                    <a:pt x="3061" y="294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8"/>
            <p:cNvSpPr/>
            <p:nvPr/>
          </p:nvSpPr>
          <p:spPr>
            <a:xfrm>
              <a:off x="3274000" y="1855000"/>
              <a:ext cx="104725" cy="60025"/>
            </a:xfrm>
            <a:custGeom>
              <a:avLst/>
              <a:gdLst/>
              <a:ahLst/>
              <a:cxnLst/>
              <a:rect l="l" t="t" r="r" b="b"/>
              <a:pathLst>
                <a:path w="4189" h="2401" extrusionOk="0">
                  <a:moveTo>
                    <a:pt x="3698" y="1"/>
                  </a:moveTo>
                  <a:lnTo>
                    <a:pt x="1" y="2131"/>
                  </a:lnTo>
                  <a:lnTo>
                    <a:pt x="491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8"/>
            <p:cNvSpPr/>
            <p:nvPr/>
          </p:nvSpPr>
          <p:spPr>
            <a:xfrm>
              <a:off x="3376850" y="1671350"/>
              <a:ext cx="285325" cy="164700"/>
            </a:xfrm>
            <a:custGeom>
              <a:avLst/>
              <a:gdLst/>
              <a:ahLst/>
              <a:cxnLst/>
              <a:rect l="l" t="t" r="r" b="b"/>
              <a:pathLst>
                <a:path w="11413" h="6588" extrusionOk="0">
                  <a:moveTo>
                    <a:pt x="10922" y="0"/>
                  </a:moveTo>
                  <a:lnTo>
                    <a:pt x="1" y="6294"/>
                  </a:lnTo>
                  <a:lnTo>
                    <a:pt x="491" y="6588"/>
                  </a:lnTo>
                  <a:lnTo>
                    <a:pt x="11412" y="294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8"/>
            <p:cNvSpPr/>
            <p:nvPr/>
          </p:nvSpPr>
          <p:spPr>
            <a:xfrm>
              <a:off x="3636425" y="1899700"/>
              <a:ext cx="304900" cy="175725"/>
            </a:xfrm>
            <a:custGeom>
              <a:avLst/>
              <a:gdLst/>
              <a:ahLst/>
              <a:cxnLst/>
              <a:rect l="l" t="t" r="r" b="b"/>
              <a:pathLst>
                <a:path w="12196" h="7029" extrusionOk="0">
                  <a:moveTo>
                    <a:pt x="7763" y="0"/>
                  </a:moveTo>
                  <a:lnTo>
                    <a:pt x="1" y="4482"/>
                  </a:lnTo>
                  <a:lnTo>
                    <a:pt x="4409" y="7028"/>
                  </a:lnTo>
                  <a:lnTo>
                    <a:pt x="12196" y="254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8"/>
            <p:cNvSpPr/>
            <p:nvPr/>
          </p:nvSpPr>
          <p:spPr>
            <a:xfrm>
              <a:off x="3746625" y="1963350"/>
              <a:ext cx="194700" cy="112075"/>
            </a:xfrm>
            <a:custGeom>
              <a:avLst/>
              <a:gdLst/>
              <a:ahLst/>
              <a:cxnLst/>
              <a:rect l="l" t="t" r="r" b="b"/>
              <a:pathLst>
                <a:path w="7788" h="4483" extrusionOk="0">
                  <a:moveTo>
                    <a:pt x="7788" y="1"/>
                  </a:moveTo>
                  <a:lnTo>
                    <a:pt x="858" y="515"/>
                  </a:lnTo>
                  <a:lnTo>
                    <a:pt x="1" y="4482"/>
                  </a:lnTo>
                  <a:lnTo>
                    <a:pt x="7788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8"/>
            <p:cNvSpPr/>
            <p:nvPr/>
          </p:nvSpPr>
          <p:spPr>
            <a:xfrm>
              <a:off x="3636425" y="1899700"/>
              <a:ext cx="194100" cy="112050"/>
            </a:xfrm>
            <a:custGeom>
              <a:avLst/>
              <a:gdLst/>
              <a:ahLst/>
              <a:cxnLst/>
              <a:rect l="l" t="t" r="r" b="b"/>
              <a:pathLst>
                <a:path w="7764" h="4482" extrusionOk="0">
                  <a:moveTo>
                    <a:pt x="7763" y="0"/>
                  </a:moveTo>
                  <a:lnTo>
                    <a:pt x="1" y="4482"/>
                  </a:lnTo>
                  <a:lnTo>
                    <a:pt x="6882" y="396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8"/>
            <p:cNvSpPr/>
            <p:nvPr/>
          </p:nvSpPr>
          <p:spPr>
            <a:xfrm>
              <a:off x="4286575" y="2159875"/>
              <a:ext cx="759775" cy="438350"/>
            </a:xfrm>
            <a:custGeom>
              <a:avLst/>
              <a:gdLst/>
              <a:ahLst/>
              <a:cxnLst/>
              <a:rect l="l" t="t" r="r" b="b"/>
              <a:pathLst>
                <a:path w="30391" h="17534" extrusionOk="0">
                  <a:moveTo>
                    <a:pt x="16947" y="1"/>
                  </a:moveTo>
                  <a:lnTo>
                    <a:pt x="1" y="9796"/>
                  </a:lnTo>
                  <a:lnTo>
                    <a:pt x="13420" y="17534"/>
                  </a:lnTo>
                  <a:lnTo>
                    <a:pt x="30390" y="7763"/>
                  </a:lnTo>
                  <a:lnTo>
                    <a:pt x="16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8"/>
            <p:cNvSpPr/>
            <p:nvPr/>
          </p:nvSpPr>
          <p:spPr>
            <a:xfrm>
              <a:off x="4619625" y="24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8"/>
            <p:cNvSpPr/>
            <p:nvPr/>
          </p:nvSpPr>
          <p:spPr>
            <a:xfrm>
              <a:off x="4523500" y="2332525"/>
              <a:ext cx="96150" cy="74100"/>
            </a:xfrm>
            <a:custGeom>
              <a:avLst/>
              <a:gdLst/>
              <a:ahLst/>
              <a:cxnLst/>
              <a:rect l="l" t="t" r="r" b="b"/>
              <a:pathLst>
                <a:path w="3846" h="2964" extrusionOk="0">
                  <a:moveTo>
                    <a:pt x="1984" y="0"/>
                  </a:moveTo>
                  <a:cubicBezTo>
                    <a:pt x="1250" y="147"/>
                    <a:pt x="564" y="392"/>
                    <a:pt x="1" y="735"/>
                  </a:cubicBezTo>
                  <a:lnTo>
                    <a:pt x="3845" y="296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8"/>
            <p:cNvSpPr/>
            <p:nvPr/>
          </p:nvSpPr>
          <p:spPr>
            <a:xfrm>
              <a:off x="4573100" y="2328000"/>
              <a:ext cx="142650" cy="78625"/>
            </a:xfrm>
            <a:custGeom>
              <a:avLst/>
              <a:gdLst/>
              <a:ahLst/>
              <a:cxnLst/>
              <a:rect l="l" t="t" r="r" b="b"/>
              <a:pathLst>
                <a:path w="5706" h="3145" extrusionOk="0">
                  <a:moveTo>
                    <a:pt x="1846" y="0"/>
                  </a:moveTo>
                  <a:cubicBezTo>
                    <a:pt x="1221" y="0"/>
                    <a:pt x="595" y="61"/>
                    <a:pt x="0" y="181"/>
                  </a:cubicBezTo>
                  <a:lnTo>
                    <a:pt x="1861" y="3144"/>
                  </a:lnTo>
                  <a:lnTo>
                    <a:pt x="5706" y="916"/>
                  </a:lnTo>
                  <a:cubicBezTo>
                    <a:pt x="4655" y="305"/>
                    <a:pt x="3252" y="0"/>
                    <a:pt x="1846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8"/>
            <p:cNvSpPr/>
            <p:nvPr/>
          </p:nvSpPr>
          <p:spPr>
            <a:xfrm>
              <a:off x="4479425" y="2396175"/>
              <a:ext cx="140225" cy="65550"/>
            </a:xfrm>
            <a:custGeom>
              <a:avLst/>
              <a:gdLst/>
              <a:ahLst/>
              <a:cxnLst/>
              <a:rect l="l" t="t" r="r" b="b"/>
              <a:pathLst>
                <a:path w="5609" h="26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" y="980"/>
                    <a:pt x="564" y="1935"/>
                    <a:pt x="1764" y="2621"/>
                  </a:cubicBezTo>
                  <a:lnTo>
                    <a:pt x="5608" y="417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8"/>
            <p:cNvSpPr/>
            <p:nvPr/>
          </p:nvSpPr>
          <p:spPr>
            <a:xfrm>
              <a:off x="4619625" y="2350875"/>
              <a:ext cx="149400" cy="129200"/>
            </a:xfrm>
            <a:custGeom>
              <a:avLst/>
              <a:gdLst/>
              <a:ahLst/>
              <a:cxnLst/>
              <a:rect l="l" t="t" r="r" b="b"/>
              <a:pathLst>
                <a:path w="5976" h="5168" extrusionOk="0">
                  <a:moveTo>
                    <a:pt x="3845" y="1"/>
                  </a:moveTo>
                  <a:lnTo>
                    <a:pt x="0" y="2229"/>
                  </a:lnTo>
                  <a:lnTo>
                    <a:pt x="1861" y="5168"/>
                  </a:lnTo>
                  <a:cubicBezTo>
                    <a:pt x="2596" y="5021"/>
                    <a:pt x="3282" y="4776"/>
                    <a:pt x="3845" y="4433"/>
                  </a:cubicBezTo>
                  <a:cubicBezTo>
                    <a:pt x="5975" y="3233"/>
                    <a:pt x="5975" y="1225"/>
                    <a:pt x="3845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8"/>
            <p:cNvSpPr/>
            <p:nvPr/>
          </p:nvSpPr>
          <p:spPr>
            <a:xfrm>
              <a:off x="4523500" y="2406600"/>
              <a:ext cx="142675" cy="78000"/>
            </a:xfrm>
            <a:custGeom>
              <a:avLst/>
              <a:gdLst/>
              <a:ahLst/>
              <a:cxnLst/>
              <a:rect l="l" t="t" r="r" b="b"/>
              <a:pathLst>
                <a:path w="5707" h="3120" extrusionOk="0">
                  <a:moveTo>
                    <a:pt x="3845" y="0"/>
                  </a:moveTo>
                  <a:lnTo>
                    <a:pt x="1" y="2204"/>
                  </a:lnTo>
                  <a:cubicBezTo>
                    <a:pt x="1052" y="2814"/>
                    <a:pt x="2455" y="3120"/>
                    <a:pt x="3861" y="3120"/>
                  </a:cubicBezTo>
                  <a:cubicBezTo>
                    <a:pt x="4486" y="3120"/>
                    <a:pt x="5111" y="3059"/>
                    <a:pt x="5706" y="2939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8"/>
            <p:cNvSpPr/>
            <p:nvPr/>
          </p:nvSpPr>
          <p:spPr>
            <a:xfrm>
              <a:off x="4636150" y="2244325"/>
              <a:ext cx="261425" cy="153725"/>
            </a:xfrm>
            <a:custGeom>
              <a:avLst/>
              <a:gdLst/>
              <a:ahLst/>
              <a:cxnLst/>
              <a:rect l="l" t="t" r="r" b="b"/>
              <a:pathLst>
                <a:path w="10457" h="6149" extrusionOk="0">
                  <a:moveTo>
                    <a:pt x="186" y="1"/>
                  </a:moveTo>
                  <a:cubicBezTo>
                    <a:pt x="133" y="1"/>
                    <a:pt x="81" y="28"/>
                    <a:pt x="49" y="75"/>
                  </a:cubicBezTo>
                  <a:cubicBezTo>
                    <a:pt x="1" y="149"/>
                    <a:pt x="25" y="247"/>
                    <a:pt x="98" y="296"/>
                  </a:cubicBezTo>
                  <a:lnTo>
                    <a:pt x="10212" y="6124"/>
                  </a:lnTo>
                  <a:cubicBezTo>
                    <a:pt x="10236" y="6148"/>
                    <a:pt x="10261" y="6148"/>
                    <a:pt x="10285" y="6148"/>
                  </a:cubicBezTo>
                  <a:cubicBezTo>
                    <a:pt x="10334" y="6148"/>
                    <a:pt x="10383" y="6124"/>
                    <a:pt x="10408" y="6075"/>
                  </a:cubicBezTo>
                  <a:cubicBezTo>
                    <a:pt x="10457" y="6001"/>
                    <a:pt x="10432" y="5903"/>
                    <a:pt x="10359" y="5855"/>
                  </a:cubicBezTo>
                  <a:lnTo>
                    <a:pt x="270" y="26"/>
                  </a:lnTo>
                  <a:cubicBezTo>
                    <a:pt x="244" y="9"/>
                    <a:pt x="215" y="1"/>
                    <a:pt x="186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8"/>
            <p:cNvSpPr/>
            <p:nvPr/>
          </p:nvSpPr>
          <p:spPr>
            <a:xfrm>
              <a:off x="4666150" y="2227200"/>
              <a:ext cx="261425" cy="153700"/>
            </a:xfrm>
            <a:custGeom>
              <a:avLst/>
              <a:gdLst/>
              <a:ahLst/>
              <a:cxnLst/>
              <a:rect l="l" t="t" r="r" b="b"/>
              <a:pathLst>
                <a:path w="10457" h="6148" extrusionOk="0">
                  <a:moveTo>
                    <a:pt x="161" y="0"/>
                  </a:moveTo>
                  <a:cubicBezTo>
                    <a:pt x="109" y="0"/>
                    <a:pt x="57" y="27"/>
                    <a:pt x="25" y="75"/>
                  </a:cubicBezTo>
                  <a:cubicBezTo>
                    <a:pt x="0" y="148"/>
                    <a:pt x="25" y="246"/>
                    <a:pt x="98" y="295"/>
                  </a:cubicBezTo>
                  <a:lnTo>
                    <a:pt x="10187" y="6123"/>
                  </a:lnTo>
                  <a:cubicBezTo>
                    <a:pt x="10212" y="6148"/>
                    <a:pt x="10236" y="6148"/>
                    <a:pt x="10261" y="6148"/>
                  </a:cubicBezTo>
                  <a:cubicBezTo>
                    <a:pt x="10334" y="6148"/>
                    <a:pt x="10383" y="6123"/>
                    <a:pt x="10408" y="6074"/>
                  </a:cubicBezTo>
                  <a:cubicBezTo>
                    <a:pt x="10457" y="6001"/>
                    <a:pt x="10432" y="5903"/>
                    <a:pt x="10359" y="5854"/>
                  </a:cubicBezTo>
                  <a:lnTo>
                    <a:pt x="245" y="26"/>
                  </a:lnTo>
                  <a:cubicBezTo>
                    <a:pt x="219" y="8"/>
                    <a:pt x="190" y="0"/>
                    <a:pt x="161" y="0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8"/>
            <p:cNvSpPr/>
            <p:nvPr/>
          </p:nvSpPr>
          <p:spPr>
            <a:xfrm>
              <a:off x="4695525" y="2210050"/>
              <a:ext cx="261450" cy="153725"/>
            </a:xfrm>
            <a:custGeom>
              <a:avLst/>
              <a:gdLst/>
              <a:ahLst/>
              <a:cxnLst/>
              <a:rect l="l" t="t" r="r" b="b"/>
              <a:pathLst>
                <a:path w="10458" h="6149" extrusionOk="0">
                  <a:moveTo>
                    <a:pt x="169" y="1"/>
                  </a:moveTo>
                  <a:cubicBezTo>
                    <a:pt x="123" y="1"/>
                    <a:pt x="81" y="28"/>
                    <a:pt x="50" y="75"/>
                  </a:cubicBezTo>
                  <a:cubicBezTo>
                    <a:pt x="1" y="149"/>
                    <a:pt x="25" y="246"/>
                    <a:pt x="99" y="295"/>
                  </a:cubicBezTo>
                  <a:lnTo>
                    <a:pt x="10212" y="6124"/>
                  </a:lnTo>
                  <a:cubicBezTo>
                    <a:pt x="10237" y="6148"/>
                    <a:pt x="10261" y="6148"/>
                    <a:pt x="10286" y="6148"/>
                  </a:cubicBezTo>
                  <a:cubicBezTo>
                    <a:pt x="10335" y="6148"/>
                    <a:pt x="10384" y="6124"/>
                    <a:pt x="10408" y="6075"/>
                  </a:cubicBezTo>
                  <a:cubicBezTo>
                    <a:pt x="10457" y="6001"/>
                    <a:pt x="10433" y="5903"/>
                    <a:pt x="10359" y="5854"/>
                  </a:cubicBezTo>
                  <a:lnTo>
                    <a:pt x="246" y="26"/>
                  </a:lnTo>
                  <a:cubicBezTo>
                    <a:pt x="220" y="9"/>
                    <a:pt x="194" y="1"/>
                    <a:pt x="169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8"/>
            <p:cNvSpPr/>
            <p:nvPr/>
          </p:nvSpPr>
          <p:spPr>
            <a:xfrm>
              <a:off x="4965525" y="2614750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4" y="0"/>
                  </a:moveTo>
                  <a:lnTo>
                    <a:pt x="514" y="14"/>
                  </a:lnTo>
                  <a:lnTo>
                    <a:pt x="514" y="14"/>
                  </a:lnTo>
                  <a:cubicBezTo>
                    <a:pt x="514" y="9"/>
                    <a:pt x="514" y="5"/>
                    <a:pt x="514" y="0"/>
                  </a:cubicBezTo>
                  <a:close/>
                  <a:moveTo>
                    <a:pt x="514" y="14"/>
                  </a:moveTo>
                  <a:cubicBezTo>
                    <a:pt x="508" y="254"/>
                    <a:pt x="337" y="494"/>
                    <a:pt x="25" y="686"/>
                  </a:cubicBezTo>
                  <a:lnTo>
                    <a:pt x="0" y="2571"/>
                  </a:lnTo>
                  <a:cubicBezTo>
                    <a:pt x="343" y="2375"/>
                    <a:pt x="490" y="2131"/>
                    <a:pt x="490" y="1861"/>
                  </a:cubicBezTo>
                  <a:lnTo>
                    <a:pt x="514" y="14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8"/>
            <p:cNvSpPr/>
            <p:nvPr/>
          </p:nvSpPr>
          <p:spPr>
            <a:xfrm>
              <a:off x="4503925" y="2614125"/>
              <a:ext cx="12875" cy="64925"/>
            </a:xfrm>
            <a:custGeom>
              <a:avLst/>
              <a:gdLst/>
              <a:ahLst/>
              <a:cxnLst/>
              <a:rect l="l" t="t" r="r" b="b"/>
              <a:pathLst>
                <a:path w="515" h="2597" extrusionOk="0">
                  <a:moveTo>
                    <a:pt x="25" y="1"/>
                  </a:moveTo>
                  <a:lnTo>
                    <a:pt x="25" y="1"/>
                  </a:lnTo>
                  <a:cubicBezTo>
                    <a:pt x="22" y="30"/>
                    <a:pt x="22" y="58"/>
                    <a:pt x="23" y="87"/>
                  </a:cubicBezTo>
                  <a:lnTo>
                    <a:pt x="23" y="87"/>
                  </a:lnTo>
                  <a:lnTo>
                    <a:pt x="25" y="1"/>
                  </a:lnTo>
                  <a:close/>
                  <a:moveTo>
                    <a:pt x="23" y="87"/>
                  </a:moveTo>
                  <a:lnTo>
                    <a:pt x="0" y="1886"/>
                  </a:lnTo>
                  <a:cubicBezTo>
                    <a:pt x="0" y="2131"/>
                    <a:pt x="172" y="2400"/>
                    <a:pt x="514" y="2596"/>
                  </a:cubicBezTo>
                  <a:lnTo>
                    <a:pt x="514" y="711"/>
                  </a:lnTo>
                  <a:cubicBezTo>
                    <a:pt x="208" y="536"/>
                    <a:pt x="39" y="322"/>
                    <a:pt x="23" y="87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8"/>
            <p:cNvSpPr/>
            <p:nvPr/>
          </p:nvSpPr>
          <p:spPr>
            <a:xfrm>
              <a:off x="4772050" y="2631875"/>
              <a:ext cx="194100" cy="159825"/>
            </a:xfrm>
            <a:custGeom>
              <a:avLst/>
              <a:gdLst/>
              <a:ahLst/>
              <a:cxnLst/>
              <a:rect l="l" t="t" r="r" b="b"/>
              <a:pathLst>
                <a:path w="7764" h="6393" extrusionOk="0">
                  <a:moveTo>
                    <a:pt x="7764" y="1"/>
                  </a:moveTo>
                  <a:lnTo>
                    <a:pt x="1" y="4506"/>
                  </a:lnTo>
                  <a:lnTo>
                    <a:pt x="1" y="6392"/>
                  </a:lnTo>
                  <a:lnTo>
                    <a:pt x="7739" y="1886"/>
                  </a:lnTo>
                  <a:lnTo>
                    <a:pt x="7764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8"/>
            <p:cNvSpPr/>
            <p:nvPr/>
          </p:nvSpPr>
          <p:spPr>
            <a:xfrm>
              <a:off x="4516775" y="2631875"/>
              <a:ext cx="195325" cy="159825"/>
            </a:xfrm>
            <a:custGeom>
              <a:avLst/>
              <a:gdLst/>
              <a:ahLst/>
              <a:cxnLst/>
              <a:rect l="l" t="t" r="r" b="b"/>
              <a:pathLst>
                <a:path w="7813" h="6393" extrusionOk="0">
                  <a:moveTo>
                    <a:pt x="0" y="1"/>
                  </a:moveTo>
                  <a:lnTo>
                    <a:pt x="0" y="1886"/>
                  </a:lnTo>
                  <a:lnTo>
                    <a:pt x="7812" y="6392"/>
                  </a:lnTo>
                  <a:lnTo>
                    <a:pt x="7812" y="45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8"/>
            <p:cNvSpPr/>
            <p:nvPr/>
          </p:nvSpPr>
          <p:spPr>
            <a:xfrm>
              <a:off x="4712075" y="2744525"/>
              <a:ext cx="60000" cy="53900"/>
            </a:xfrm>
            <a:custGeom>
              <a:avLst/>
              <a:gdLst/>
              <a:ahLst/>
              <a:cxnLst/>
              <a:rect l="l" t="t" r="r" b="b"/>
              <a:pathLst>
                <a:path w="2400" h="2156" extrusionOk="0">
                  <a:moveTo>
                    <a:pt x="0" y="0"/>
                  </a:moveTo>
                  <a:lnTo>
                    <a:pt x="0" y="1886"/>
                  </a:lnTo>
                  <a:cubicBezTo>
                    <a:pt x="318" y="2082"/>
                    <a:pt x="759" y="2155"/>
                    <a:pt x="1200" y="2155"/>
                  </a:cubicBezTo>
                  <a:cubicBezTo>
                    <a:pt x="1616" y="2155"/>
                    <a:pt x="2057" y="2082"/>
                    <a:pt x="2400" y="1886"/>
                  </a:cubicBezTo>
                  <a:lnTo>
                    <a:pt x="2400" y="0"/>
                  </a:lnTo>
                  <a:cubicBezTo>
                    <a:pt x="2057" y="196"/>
                    <a:pt x="1616" y="294"/>
                    <a:pt x="1200" y="294"/>
                  </a:cubicBezTo>
                  <a:cubicBezTo>
                    <a:pt x="759" y="294"/>
                    <a:pt x="318" y="196"/>
                    <a:pt x="0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8"/>
            <p:cNvSpPr/>
            <p:nvPr/>
          </p:nvSpPr>
          <p:spPr>
            <a:xfrm>
              <a:off x="4500250" y="2477000"/>
              <a:ext cx="482425" cy="274900"/>
            </a:xfrm>
            <a:custGeom>
              <a:avLst/>
              <a:gdLst/>
              <a:ahLst/>
              <a:cxnLst/>
              <a:rect l="l" t="t" r="r" b="b"/>
              <a:pathLst>
                <a:path w="19297" h="10996" extrusionOk="0">
                  <a:moveTo>
                    <a:pt x="9599" y="0"/>
                  </a:moveTo>
                  <a:cubicBezTo>
                    <a:pt x="9165" y="0"/>
                    <a:pt x="8730" y="98"/>
                    <a:pt x="8400" y="294"/>
                  </a:cubicBezTo>
                  <a:lnTo>
                    <a:pt x="661" y="4800"/>
                  </a:lnTo>
                  <a:cubicBezTo>
                    <a:pt x="0" y="5192"/>
                    <a:pt x="0" y="5804"/>
                    <a:pt x="661" y="6196"/>
                  </a:cubicBezTo>
                  <a:lnTo>
                    <a:pt x="8473" y="10701"/>
                  </a:lnTo>
                  <a:cubicBezTo>
                    <a:pt x="8804" y="10897"/>
                    <a:pt x="9238" y="10995"/>
                    <a:pt x="9673" y="10995"/>
                  </a:cubicBezTo>
                  <a:cubicBezTo>
                    <a:pt x="10108" y="10995"/>
                    <a:pt x="10542" y="10897"/>
                    <a:pt x="10873" y="10701"/>
                  </a:cubicBezTo>
                  <a:lnTo>
                    <a:pt x="18636" y="6196"/>
                  </a:lnTo>
                  <a:cubicBezTo>
                    <a:pt x="19297" y="5804"/>
                    <a:pt x="19272" y="5192"/>
                    <a:pt x="18611" y="4800"/>
                  </a:cubicBezTo>
                  <a:lnTo>
                    <a:pt x="10799" y="294"/>
                  </a:lnTo>
                  <a:cubicBezTo>
                    <a:pt x="10469" y="98"/>
                    <a:pt x="10034" y="0"/>
                    <a:pt x="9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8"/>
            <p:cNvSpPr/>
            <p:nvPr/>
          </p:nvSpPr>
          <p:spPr>
            <a:xfrm>
              <a:off x="53561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5" y="0"/>
                  </a:moveTo>
                  <a:lnTo>
                    <a:pt x="514" y="17"/>
                  </a:lnTo>
                  <a:lnTo>
                    <a:pt x="514" y="17"/>
                  </a:lnTo>
                  <a:cubicBezTo>
                    <a:pt x="515" y="11"/>
                    <a:pt x="515" y="6"/>
                    <a:pt x="515" y="0"/>
                  </a:cubicBezTo>
                  <a:close/>
                  <a:moveTo>
                    <a:pt x="514" y="17"/>
                  </a:moveTo>
                  <a:lnTo>
                    <a:pt x="514" y="17"/>
                  </a:lnTo>
                  <a:cubicBezTo>
                    <a:pt x="508" y="280"/>
                    <a:pt x="336" y="518"/>
                    <a:pt x="0" y="710"/>
                  </a:cubicBezTo>
                  <a:lnTo>
                    <a:pt x="0" y="2571"/>
                  </a:lnTo>
                  <a:cubicBezTo>
                    <a:pt x="343" y="2400"/>
                    <a:pt x="490" y="2131"/>
                    <a:pt x="490" y="1886"/>
                  </a:cubicBezTo>
                  <a:lnTo>
                    <a:pt x="514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8"/>
            <p:cNvSpPr/>
            <p:nvPr/>
          </p:nvSpPr>
          <p:spPr>
            <a:xfrm>
              <a:off x="48945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0" y="0"/>
                  </a:moveTo>
                  <a:lnTo>
                    <a:pt x="0" y="1886"/>
                  </a:lnTo>
                  <a:cubicBezTo>
                    <a:pt x="0" y="2131"/>
                    <a:pt x="172" y="2376"/>
                    <a:pt x="515" y="2571"/>
                  </a:cubicBezTo>
                  <a:lnTo>
                    <a:pt x="515" y="710"/>
                  </a:lnTo>
                  <a:cubicBezTo>
                    <a:pt x="172" y="514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8"/>
            <p:cNvSpPr/>
            <p:nvPr/>
          </p:nvSpPr>
          <p:spPr>
            <a:xfrm>
              <a:off x="5162650" y="2498425"/>
              <a:ext cx="193475" cy="159200"/>
            </a:xfrm>
            <a:custGeom>
              <a:avLst/>
              <a:gdLst/>
              <a:ahLst/>
              <a:cxnLst/>
              <a:rect l="l" t="t" r="r" b="b"/>
              <a:pathLst>
                <a:path w="7739" h="6368" extrusionOk="0">
                  <a:moveTo>
                    <a:pt x="7738" y="0"/>
                  </a:moveTo>
                  <a:lnTo>
                    <a:pt x="0" y="4506"/>
                  </a:lnTo>
                  <a:lnTo>
                    <a:pt x="0" y="6367"/>
                  </a:lnTo>
                  <a:lnTo>
                    <a:pt x="7738" y="1861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8"/>
            <p:cNvSpPr/>
            <p:nvPr/>
          </p:nvSpPr>
          <p:spPr>
            <a:xfrm>
              <a:off x="4907350" y="2498425"/>
              <a:ext cx="195325" cy="159200"/>
            </a:xfrm>
            <a:custGeom>
              <a:avLst/>
              <a:gdLst/>
              <a:ahLst/>
              <a:cxnLst/>
              <a:rect l="l" t="t" r="r" b="b"/>
              <a:pathLst>
                <a:path w="7813" h="6368" extrusionOk="0">
                  <a:moveTo>
                    <a:pt x="1" y="0"/>
                  </a:moveTo>
                  <a:lnTo>
                    <a:pt x="1" y="1861"/>
                  </a:lnTo>
                  <a:lnTo>
                    <a:pt x="7812" y="6367"/>
                  </a:lnTo>
                  <a:lnTo>
                    <a:pt x="7812" y="45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8"/>
            <p:cNvSpPr/>
            <p:nvPr/>
          </p:nvSpPr>
          <p:spPr>
            <a:xfrm>
              <a:off x="5102650" y="2611075"/>
              <a:ext cx="60025" cy="53900"/>
            </a:xfrm>
            <a:custGeom>
              <a:avLst/>
              <a:gdLst/>
              <a:ahLst/>
              <a:cxnLst/>
              <a:rect l="l" t="t" r="r" b="b"/>
              <a:pathLst>
                <a:path w="24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cubicBezTo>
                    <a:pt x="1617" y="2155"/>
                    <a:pt x="2057" y="2057"/>
                    <a:pt x="2400" y="1861"/>
                  </a:cubicBezTo>
                  <a:lnTo>
                    <a:pt x="2400" y="0"/>
                  </a:lnTo>
                  <a:cubicBezTo>
                    <a:pt x="2057" y="172"/>
                    <a:pt x="1641" y="270"/>
                    <a:pt x="1200" y="270"/>
                  </a:cubicBez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8"/>
            <p:cNvSpPr/>
            <p:nvPr/>
          </p:nvSpPr>
          <p:spPr>
            <a:xfrm>
              <a:off x="4890825" y="2343525"/>
              <a:ext cx="482425" cy="274450"/>
            </a:xfrm>
            <a:custGeom>
              <a:avLst/>
              <a:gdLst/>
              <a:ahLst/>
              <a:cxnLst/>
              <a:rect l="l" t="t" r="r" b="b"/>
              <a:pathLst>
                <a:path w="19297" h="10978" extrusionOk="0">
                  <a:moveTo>
                    <a:pt x="9600" y="1"/>
                  </a:moveTo>
                  <a:cubicBezTo>
                    <a:pt x="9165" y="1"/>
                    <a:pt x="8730" y="99"/>
                    <a:pt x="8400" y="295"/>
                  </a:cubicBezTo>
                  <a:lnTo>
                    <a:pt x="662" y="4801"/>
                  </a:lnTo>
                  <a:cubicBezTo>
                    <a:pt x="1" y="5168"/>
                    <a:pt x="1" y="5805"/>
                    <a:pt x="662" y="6196"/>
                  </a:cubicBezTo>
                  <a:lnTo>
                    <a:pt x="8473" y="10702"/>
                  </a:lnTo>
                  <a:cubicBezTo>
                    <a:pt x="8804" y="10886"/>
                    <a:pt x="9239" y="10978"/>
                    <a:pt x="9673" y="10978"/>
                  </a:cubicBezTo>
                  <a:cubicBezTo>
                    <a:pt x="10108" y="10978"/>
                    <a:pt x="10543" y="10886"/>
                    <a:pt x="10873" y="10702"/>
                  </a:cubicBezTo>
                  <a:lnTo>
                    <a:pt x="18611" y="6196"/>
                  </a:lnTo>
                  <a:cubicBezTo>
                    <a:pt x="19297" y="5805"/>
                    <a:pt x="19273" y="5168"/>
                    <a:pt x="18611" y="4801"/>
                  </a:cubicBezTo>
                  <a:lnTo>
                    <a:pt x="10800" y="295"/>
                  </a:lnTo>
                  <a:cubicBezTo>
                    <a:pt x="10469" y="99"/>
                    <a:pt x="10034" y="1"/>
                    <a:pt x="960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8"/>
            <p:cNvSpPr/>
            <p:nvPr/>
          </p:nvSpPr>
          <p:spPr>
            <a:xfrm>
              <a:off x="4777575" y="2624300"/>
              <a:ext cx="86950" cy="50450"/>
            </a:xfrm>
            <a:custGeom>
              <a:avLst/>
              <a:gdLst/>
              <a:ahLst/>
              <a:cxnLst/>
              <a:rect l="l" t="t" r="r" b="b"/>
              <a:pathLst>
                <a:path w="3478" h="2018" extrusionOk="0">
                  <a:moveTo>
                    <a:pt x="1665" y="402"/>
                  </a:moveTo>
                  <a:cubicBezTo>
                    <a:pt x="1886" y="426"/>
                    <a:pt x="2106" y="475"/>
                    <a:pt x="2327" y="598"/>
                  </a:cubicBezTo>
                  <a:lnTo>
                    <a:pt x="2522" y="720"/>
                  </a:lnTo>
                  <a:lnTo>
                    <a:pt x="1249" y="1455"/>
                  </a:lnTo>
                  <a:lnTo>
                    <a:pt x="1053" y="1357"/>
                  </a:lnTo>
                  <a:cubicBezTo>
                    <a:pt x="833" y="1210"/>
                    <a:pt x="710" y="1087"/>
                    <a:pt x="710" y="965"/>
                  </a:cubicBezTo>
                  <a:cubicBezTo>
                    <a:pt x="710" y="842"/>
                    <a:pt x="808" y="696"/>
                    <a:pt x="1004" y="598"/>
                  </a:cubicBezTo>
                  <a:cubicBezTo>
                    <a:pt x="1225" y="475"/>
                    <a:pt x="1445" y="402"/>
                    <a:pt x="1665" y="402"/>
                  </a:cubicBezTo>
                  <a:close/>
                  <a:moveTo>
                    <a:pt x="1341" y="0"/>
                  </a:moveTo>
                  <a:cubicBezTo>
                    <a:pt x="1206" y="0"/>
                    <a:pt x="1081" y="23"/>
                    <a:pt x="955" y="59"/>
                  </a:cubicBezTo>
                  <a:cubicBezTo>
                    <a:pt x="784" y="108"/>
                    <a:pt x="612" y="181"/>
                    <a:pt x="441" y="255"/>
                  </a:cubicBezTo>
                  <a:cubicBezTo>
                    <a:pt x="294" y="353"/>
                    <a:pt x="172" y="451"/>
                    <a:pt x="98" y="549"/>
                  </a:cubicBezTo>
                  <a:cubicBezTo>
                    <a:pt x="25" y="647"/>
                    <a:pt x="0" y="745"/>
                    <a:pt x="0" y="867"/>
                  </a:cubicBezTo>
                  <a:cubicBezTo>
                    <a:pt x="0" y="989"/>
                    <a:pt x="49" y="1112"/>
                    <a:pt x="172" y="1234"/>
                  </a:cubicBezTo>
                  <a:cubicBezTo>
                    <a:pt x="270" y="1357"/>
                    <a:pt x="490" y="1504"/>
                    <a:pt x="808" y="1675"/>
                  </a:cubicBezTo>
                  <a:lnTo>
                    <a:pt x="1372" y="2018"/>
                  </a:lnTo>
                  <a:lnTo>
                    <a:pt x="3478" y="793"/>
                  </a:lnTo>
                  <a:lnTo>
                    <a:pt x="2914" y="475"/>
                  </a:lnTo>
                  <a:cubicBezTo>
                    <a:pt x="2596" y="279"/>
                    <a:pt x="2327" y="157"/>
                    <a:pt x="2131" y="108"/>
                  </a:cubicBezTo>
                  <a:cubicBezTo>
                    <a:pt x="1935" y="34"/>
                    <a:pt x="1714" y="10"/>
                    <a:pt x="1494" y="10"/>
                  </a:cubicBezTo>
                  <a:cubicBezTo>
                    <a:pt x="1442" y="3"/>
                    <a:pt x="1391" y="0"/>
                    <a:pt x="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8"/>
            <p:cNvSpPr/>
            <p:nvPr/>
          </p:nvSpPr>
          <p:spPr>
            <a:xfrm>
              <a:off x="4735950" y="2589025"/>
              <a:ext cx="88175" cy="50850"/>
            </a:xfrm>
            <a:custGeom>
              <a:avLst/>
              <a:gdLst/>
              <a:ahLst/>
              <a:cxnLst/>
              <a:rect l="l" t="t" r="r" b="b"/>
              <a:pathLst>
                <a:path w="3527" h="2034" extrusionOk="0">
                  <a:moveTo>
                    <a:pt x="1347" y="907"/>
                  </a:moveTo>
                  <a:lnTo>
                    <a:pt x="1935" y="1249"/>
                  </a:lnTo>
                  <a:lnTo>
                    <a:pt x="808" y="1568"/>
                  </a:lnTo>
                  <a:lnTo>
                    <a:pt x="808" y="1568"/>
                  </a:lnTo>
                  <a:lnTo>
                    <a:pt x="1347" y="907"/>
                  </a:lnTo>
                  <a:close/>
                  <a:moveTo>
                    <a:pt x="1322" y="1"/>
                  </a:moveTo>
                  <a:lnTo>
                    <a:pt x="0" y="1666"/>
                  </a:lnTo>
                  <a:lnTo>
                    <a:pt x="637" y="2033"/>
                  </a:lnTo>
                  <a:lnTo>
                    <a:pt x="3526" y="1274"/>
                  </a:lnTo>
                  <a:lnTo>
                    <a:pt x="2963" y="956"/>
                  </a:lnTo>
                  <a:lnTo>
                    <a:pt x="2449" y="1103"/>
                  </a:lnTo>
                  <a:lnTo>
                    <a:pt x="1616" y="613"/>
                  </a:lnTo>
                  <a:lnTo>
                    <a:pt x="1861" y="31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8"/>
            <p:cNvSpPr/>
            <p:nvPr/>
          </p:nvSpPr>
          <p:spPr>
            <a:xfrm>
              <a:off x="4684525" y="2580450"/>
              <a:ext cx="83275" cy="48400"/>
            </a:xfrm>
            <a:custGeom>
              <a:avLst/>
              <a:gdLst/>
              <a:ahLst/>
              <a:cxnLst/>
              <a:rect l="l" t="t" r="r" b="b"/>
              <a:pathLst>
                <a:path w="3331" h="1936" extrusionOk="0">
                  <a:moveTo>
                    <a:pt x="2792" y="1"/>
                  </a:moveTo>
                  <a:lnTo>
                    <a:pt x="1102" y="980"/>
                  </a:lnTo>
                  <a:lnTo>
                    <a:pt x="416" y="588"/>
                  </a:lnTo>
                  <a:lnTo>
                    <a:pt x="0" y="809"/>
                  </a:lnTo>
                  <a:lnTo>
                    <a:pt x="1935" y="1935"/>
                  </a:lnTo>
                  <a:lnTo>
                    <a:pt x="2351" y="1690"/>
                  </a:lnTo>
                  <a:lnTo>
                    <a:pt x="1641" y="1299"/>
                  </a:lnTo>
                  <a:lnTo>
                    <a:pt x="3330" y="319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8"/>
            <p:cNvSpPr/>
            <p:nvPr/>
          </p:nvSpPr>
          <p:spPr>
            <a:xfrm>
              <a:off x="4666750" y="2549225"/>
              <a:ext cx="88200" cy="50850"/>
            </a:xfrm>
            <a:custGeom>
              <a:avLst/>
              <a:gdLst/>
              <a:ahLst/>
              <a:cxnLst/>
              <a:rect l="l" t="t" r="r" b="b"/>
              <a:pathLst>
                <a:path w="3528" h="2034" extrusionOk="0">
                  <a:moveTo>
                    <a:pt x="1372" y="907"/>
                  </a:moveTo>
                  <a:lnTo>
                    <a:pt x="1935" y="1250"/>
                  </a:lnTo>
                  <a:lnTo>
                    <a:pt x="809" y="1568"/>
                  </a:lnTo>
                  <a:lnTo>
                    <a:pt x="1372" y="907"/>
                  </a:lnTo>
                  <a:close/>
                  <a:moveTo>
                    <a:pt x="1323" y="1"/>
                  </a:moveTo>
                  <a:lnTo>
                    <a:pt x="1" y="1666"/>
                  </a:lnTo>
                  <a:lnTo>
                    <a:pt x="662" y="2033"/>
                  </a:lnTo>
                  <a:lnTo>
                    <a:pt x="3527" y="1274"/>
                  </a:lnTo>
                  <a:lnTo>
                    <a:pt x="2988" y="956"/>
                  </a:lnTo>
                  <a:lnTo>
                    <a:pt x="2474" y="1103"/>
                  </a:lnTo>
                  <a:lnTo>
                    <a:pt x="1617" y="613"/>
                  </a:lnTo>
                  <a:lnTo>
                    <a:pt x="1862" y="319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8"/>
            <p:cNvSpPr/>
            <p:nvPr/>
          </p:nvSpPr>
          <p:spPr>
            <a:xfrm>
              <a:off x="5169375" y="2499025"/>
              <a:ext cx="103475" cy="60025"/>
            </a:xfrm>
            <a:custGeom>
              <a:avLst/>
              <a:gdLst/>
              <a:ahLst/>
              <a:cxnLst/>
              <a:rect l="l" t="t" r="r" b="b"/>
              <a:pathLst>
                <a:path w="4139" h="2401" extrusionOk="0">
                  <a:moveTo>
                    <a:pt x="1984" y="491"/>
                  </a:moveTo>
                  <a:cubicBezTo>
                    <a:pt x="2253" y="515"/>
                    <a:pt x="2523" y="589"/>
                    <a:pt x="2792" y="735"/>
                  </a:cubicBezTo>
                  <a:lnTo>
                    <a:pt x="3013" y="858"/>
                  </a:lnTo>
                  <a:lnTo>
                    <a:pt x="1494" y="1739"/>
                  </a:lnTo>
                  <a:lnTo>
                    <a:pt x="1274" y="1617"/>
                  </a:lnTo>
                  <a:cubicBezTo>
                    <a:pt x="1005" y="1470"/>
                    <a:pt x="858" y="1299"/>
                    <a:pt x="858" y="1152"/>
                  </a:cubicBezTo>
                  <a:cubicBezTo>
                    <a:pt x="858" y="1005"/>
                    <a:pt x="980" y="858"/>
                    <a:pt x="1225" y="711"/>
                  </a:cubicBezTo>
                  <a:cubicBezTo>
                    <a:pt x="1470" y="564"/>
                    <a:pt x="1715" y="491"/>
                    <a:pt x="1984" y="491"/>
                  </a:cubicBezTo>
                  <a:close/>
                  <a:moveTo>
                    <a:pt x="1788" y="1"/>
                  </a:moveTo>
                  <a:cubicBezTo>
                    <a:pt x="1568" y="1"/>
                    <a:pt x="1347" y="25"/>
                    <a:pt x="1151" y="74"/>
                  </a:cubicBezTo>
                  <a:cubicBezTo>
                    <a:pt x="931" y="148"/>
                    <a:pt x="735" y="221"/>
                    <a:pt x="564" y="319"/>
                  </a:cubicBezTo>
                  <a:cubicBezTo>
                    <a:pt x="368" y="442"/>
                    <a:pt x="221" y="540"/>
                    <a:pt x="147" y="662"/>
                  </a:cubicBezTo>
                  <a:cubicBezTo>
                    <a:pt x="49" y="784"/>
                    <a:pt x="1" y="907"/>
                    <a:pt x="1" y="1029"/>
                  </a:cubicBezTo>
                  <a:cubicBezTo>
                    <a:pt x="1" y="1201"/>
                    <a:pt x="74" y="1323"/>
                    <a:pt x="221" y="1470"/>
                  </a:cubicBezTo>
                  <a:cubicBezTo>
                    <a:pt x="343" y="1617"/>
                    <a:pt x="588" y="1788"/>
                    <a:pt x="980" y="2009"/>
                  </a:cubicBezTo>
                  <a:lnTo>
                    <a:pt x="1666" y="2401"/>
                  </a:lnTo>
                  <a:lnTo>
                    <a:pt x="4139" y="956"/>
                  </a:lnTo>
                  <a:lnTo>
                    <a:pt x="3478" y="564"/>
                  </a:lnTo>
                  <a:cubicBezTo>
                    <a:pt x="3086" y="344"/>
                    <a:pt x="2792" y="197"/>
                    <a:pt x="2547" y="123"/>
                  </a:cubicBezTo>
                  <a:cubicBezTo>
                    <a:pt x="2302" y="50"/>
                    <a:pt x="2058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8"/>
            <p:cNvSpPr/>
            <p:nvPr/>
          </p:nvSpPr>
          <p:spPr>
            <a:xfrm>
              <a:off x="5120400" y="24574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1617" y="1078"/>
                  </a:moveTo>
                  <a:lnTo>
                    <a:pt x="2302" y="1470"/>
                  </a:lnTo>
                  <a:lnTo>
                    <a:pt x="956" y="1862"/>
                  </a:lnTo>
                  <a:lnTo>
                    <a:pt x="1617" y="1078"/>
                  </a:lnTo>
                  <a:close/>
                  <a:moveTo>
                    <a:pt x="1568" y="1"/>
                  </a:moveTo>
                  <a:lnTo>
                    <a:pt x="0" y="1984"/>
                  </a:lnTo>
                  <a:lnTo>
                    <a:pt x="760" y="2425"/>
                  </a:lnTo>
                  <a:lnTo>
                    <a:pt x="4163" y="1519"/>
                  </a:lnTo>
                  <a:lnTo>
                    <a:pt x="3527" y="1127"/>
                  </a:lnTo>
                  <a:lnTo>
                    <a:pt x="2915" y="1299"/>
                  </a:lnTo>
                  <a:lnTo>
                    <a:pt x="1911" y="735"/>
                  </a:lnTo>
                  <a:lnTo>
                    <a:pt x="2204" y="36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8"/>
            <p:cNvSpPr/>
            <p:nvPr/>
          </p:nvSpPr>
          <p:spPr>
            <a:xfrm>
              <a:off x="5059175" y="2447600"/>
              <a:ext cx="99200" cy="56975"/>
            </a:xfrm>
            <a:custGeom>
              <a:avLst/>
              <a:gdLst/>
              <a:ahLst/>
              <a:cxnLst/>
              <a:rect l="l" t="t" r="r" b="b"/>
              <a:pathLst>
                <a:path w="3968" h="2279" extrusionOk="0">
                  <a:moveTo>
                    <a:pt x="3331" y="1"/>
                  </a:moveTo>
                  <a:lnTo>
                    <a:pt x="1323" y="1152"/>
                  </a:lnTo>
                  <a:lnTo>
                    <a:pt x="490" y="687"/>
                  </a:lnTo>
                  <a:lnTo>
                    <a:pt x="1" y="956"/>
                  </a:lnTo>
                  <a:lnTo>
                    <a:pt x="2303" y="2278"/>
                  </a:lnTo>
                  <a:lnTo>
                    <a:pt x="2792" y="2009"/>
                  </a:lnTo>
                  <a:lnTo>
                    <a:pt x="1960" y="1519"/>
                  </a:lnTo>
                  <a:lnTo>
                    <a:pt x="3968" y="368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8"/>
            <p:cNvSpPr/>
            <p:nvPr/>
          </p:nvSpPr>
          <p:spPr>
            <a:xfrm>
              <a:off x="5038375" y="2410275"/>
              <a:ext cx="104700" cy="60000"/>
            </a:xfrm>
            <a:custGeom>
              <a:avLst/>
              <a:gdLst/>
              <a:ahLst/>
              <a:cxnLst/>
              <a:rect l="l" t="t" r="r" b="b"/>
              <a:pathLst>
                <a:path w="4188" h="2400" extrusionOk="0">
                  <a:moveTo>
                    <a:pt x="1616" y="1078"/>
                  </a:moveTo>
                  <a:lnTo>
                    <a:pt x="2302" y="1469"/>
                  </a:lnTo>
                  <a:lnTo>
                    <a:pt x="955" y="1861"/>
                  </a:lnTo>
                  <a:lnTo>
                    <a:pt x="1616" y="1078"/>
                  </a:lnTo>
                  <a:close/>
                  <a:moveTo>
                    <a:pt x="1567" y="0"/>
                  </a:moveTo>
                  <a:lnTo>
                    <a:pt x="0" y="1959"/>
                  </a:lnTo>
                  <a:lnTo>
                    <a:pt x="759" y="2400"/>
                  </a:lnTo>
                  <a:lnTo>
                    <a:pt x="4188" y="1494"/>
                  </a:lnTo>
                  <a:lnTo>
                    <a:pt x="3526" y="1127"/>
                  </a:lnTo>
                  <a:lnTo>
                    <a:pt x="2914" y="1298"/>
                  </a:lnTo>
                  <a:lnTo>
                    <a:pt x="1910" y="710"/>
                  </a:lnTo>
                  <a:lnTo>
                    <a:pt x="2204" y="367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8"/>
            <p:cNvSpPr/>
            <p:nvPr/>
          </p:nvSpPr>
          <p:spPr>
            <a:xfrm>
              <a:off x="5102650" y="261107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lnTo>
                    <a:pt x="1200" y="270"/>
                  </a:ln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8"/>
            <p:cNvSpPr/>
            <p:nvPr/>
          </p:nvSpPr>
          <p:spPr>
            <a:xfrm>
              <a:off x="4742050" y="274452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1201" y="0"/>
                  </a:moveTo>
                  <a:cubicBezTo>
                    <a:pt x="858" y="196"/>
                    <a:pt x="417" y="294"/>
                    <a:pt x="1" y="294"/>
                  </a:cubicBezTo>
                  <a:lnTo>
                    <a:pt x="1" y="2155"/>
                  </a:lnTo>
                  <a:cubicBezTo>
                    <a:pt x="417" y="2155"/>
                    <a:pt x="858" y="2082"/>
                    <a:pt x="1201" y="1886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8"/>
            <p:cNvSpPr/>
            <p:nvPr/>
          </p:nvSpPr>
          <p:spPr>
            <a:xfrm>
              <a:off x="5128350" y="2354550"/>
              <a:ext cx="238800" cy="280425"/>
            </a:xfrm>
            <a:custGeom>
              <a:avLst/>
              <a:gdLst/>
              <a:ahLst/>
              <a:cxnLst/>
              <a:rect l="l" t="t" r="r" b="b"/>
              <a:pathLst>
                <a:path w="9552" h="11217" extrusionOk="0">
                  <a:moveTo>
                    <a:pt x="2890" y="1911"/>
                  </a:moveTo>
                  <a:cubicBezTo>
                    <a:pt x="1397" y="2572"/>
                    <a:pt x="1" y="7567"/>
                    <a:pt x="833" y="9331"/>
                  </a:cubicBezTo>
                  <a:cubicBezTo>
                    <a:pt x="1642" y="11094"/>
                    <a:pt x="2964" y="11216"/>
                    <a:pt x="4605" y="10775"/>
                  </a:cubicBezTo>
                  <a:cubicBezTo>
                    <a:pt x="6245" y="10335"/>
                    <a:pt x="8106" y="8180"/>
                    <a:pt x="8719" y="6196"/>
                  </a:cubicBezTo>
                  <a:cubicBezTo>
                    <a:pt x="9551" y="3454"/>
                    <a:pt x="7151" y="1"/>
                    <a:pt x="2890" y="19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8"/>
            <p:cNvSpPr/>
            <p:nvPr/>
          </p:nvSpPr>
          <p:spPr>
            <a:xfrm>
              <a:off x="4945300" y="3867900"/>
              <a:ext cx="211250" cy="63700"/>
            </a:xfrm>
            <a:custGeom>
              <a:avLst/>
              <a:gdLst/>
              <a:ahLst/>
              <a:cxnLst/>
              <a:rect l="l" t="t" r="r" b="b"/>
              <a:pathLst>
                <a:path w="8450" h="2548" extrusionOk="0">
                  <a:moveTo>
                    <a:pt x="8449" y="1690"/>
                  </a:moveTo>
                  <a:lnTo>
                    <a:pt x="8449" y="2082"/>
                  </a:lnTo>
                  <a:cubicBezTo>
                    <a:pt x="7666" y="2547"/>
                    <a:pt x="5903" y="2303"/>
                    <a:pt x="5437" y="2082"/>
                  </a:cubicBezTo>
                  <a:cubicBezTo>
                    <a:pt x="5119" y="1617"/>
                    <a:pt x="4311" y="1739"/>
                    <a:pt x="3846" y="1935"/>
                  </a:cubicBezTo>
                  <a:cubicBezTo>
                    <a:pt x="2082" y="2082"/>
                    <a:pt x="1421" y="1813"/>
                    <a:pt x="834" y="1397"/>
                  </a:cubicBezTo>
                  <a:cubicBezTo>
                    <a:pt x="540" y="1176"/>
                    <a:pt x="1" y="613"/>
                    <a:pt x="74" y="1"/>
                  </a:cubicBezTo>
                  <a:cubicBezTo>
                    <a:pt x="2156" y="490"/>
                    <a:pt x="8449" y="1690"/>
                    <a:pt x="8449" y="169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8"/>
            <p:cNvSpPr/>
            <p:nvPr/>
          </p:nvSpPr>
          <p:spPr>
            <a:xfrm>
              <a:off x="4941650" y="3833625"/>
              <a:ext cx="226525" cy="88175"/>
            </a:xfrm>
            <a:custGeom>
              <a:avLst/>
              <a:gdLst/>
              <a:ahLst/>
              <a:cxnLst/>
              <a:rect l="l" t="t" r="r" b="b"/>
              <a:pathLst>
                <a:path w="9061" h="3527" extrusionOk="0">
                  <a:moveTo>
                    <a:pt x="5583" y="0"/>
                  </a:moveTo>
                  <a:cubicBezTo>
                    <a:pt x="5583" y="0"/>
                    <a:pt x="3649" y="539"/>
                    <a:pt x="2498" y="711"/>
                  </a:cubicBezTo>
                  <a:cubicBezTo>
                    <a:pt x="1371" y="882"/>
                    <a:pt x="539" y="686"/>
                    <a:pt x="269" y="1102"/>
                  </a:cubicBezTo>
                  <a:cubicBezTo>
                    <a:pt x="0" y="1494"/>
                    <a:pt x="612" y="2547"/>
                    <a:pt x="1616" y="2914"/>
                  </a:cubicBezTo>
                  <a:cubicBezTo>
                    <a:pt x="2620" y="3257"/>
                    <a:pt x="4677" y="2865"/>
                    <a:pt x="5436" y="3012"/>
                  </a:cubicBezTo>
                  <a:cubicBezTo>
                    <a:pt x="6195" y="3184"/>
                    <a:pt x="8130" y="3527"/>
                    <a:pt x="8595" y="3061"/>
                  </a:cubicBezTo>
                  <a:cubicBezTo>
                    <a:pt x="9061" y="2596"/>
                    <a:pt x="8595" y="270"/>
                    <a:pt x="8595" y="27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8"/>
            <p:cNvSpPr/>
            <p:nvPr/>
          </p:nvSpPr>
          <p:spPr>
            <a:xfrm>
              <a:off x="5191425" y="3661600"/>
              <a:ext cx="159800" cy="143275"/>
            </a:xfrm>
            <a:custGeom>
              <a:avLst/>
              <a:gdLst/>
              <a:ahLst/>
              <a:cxnLst/>
              <a:rect l="l" t="t" r="r" b="b"/>
              <a:pathLst>
                <a:path w="6392" h="5731" extrusionOk="0">
                  <a:moveTo>
                    <a:pt x="6293" y="4335"/>
                  </a:moveTo>
                  <a:lnTo>
                    <a:pt x="2841" y="466"/>
                  </a:lnTo>
                  <a:cubicBezTo>
                    <a:pt x="1445" y="74"/>
                    <a:pt x="0" y="0"/>
                    <a:pt x="196" y="1274"/>
                  </a:cubicBezTo>
                  <a:cubicBezTo>
                    <a:pt x="343" y="2400"/>
                    <a:pt x="2155" y="2890"/>
                    <a:pt x="3379" y="3992"/>
                  </a:cubicBezTo>
                  <a:lnTo>
                    <a:pt x="4530" y="4996"/>
                  </a:lnTo>
                  <a:cubicBezTo>
                    <a:pt x="5338" y="5730"/>
                    <a:pt x="6391" y="5094"/>
                    <a:pt x="6293" y="433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8"/>
            <p:cNvSpPr/>
            <p:nvPr/>
          </p:nvSpPr>
          <p:spPr>
            <a:xfrm>
              <a:off x="5171200" y="2559025"/>
              <a:ext cx="117575" cy="80850"/>
            </a:xfrm>
            <a:custGeom>
              <a:avLst/>
              <a:gdLst/>
              <a:ahLst/>
              <a:cxnLst/>
              <a:rect l="l" t="t" r="r" b="b"/>
              <a:pathLst>
                <a:path w="4703" h="3234" extrusionOk="0">
                  <a:moveTo>
                    <a:pt x="3821" y="1"/>
                  </a:moveTo>
                  <a:cubicBezTo>
                    <a:pt x="3699" y="148"/>
                    <a:pt x="3552" y="270"/>
                    <a:pt x="3405" y="392"/>
                  </a:cubicBezTo>
                  <a:cubicBezTo>
                    <a:pt x="2499" y="1078"/>
                    <a:pt x="1642" y="1494"/>
                    <a:pt x="540" y="1788"/>
                  </a:cubicBezTo>
                  <a:cubicBezTo>
                    <a:pt x="368" y="1837"/>
                    <a:pt x="172" y="1862"/>
                    <a:pt x="1" y="1911"/>
                  </a:cubicBezTo>
                  <a:lnTo>
                    <a:pt x="74" y="2915"/>
                  </a:lnTo>
                  <a:cubicBezTo>
                    <a:pt x="1250" y="3233"/>
                    <a:pt x="2376" y="2743"/>
                    <a:pt x="3184" y="2498"/>
                  </a:cubicBezTo>
                  <a:cubicBezTo>
                    <a:pt x="3772" y="2352"/>
                    <a:pt x="4703" y="2180"/>
                    <a:pt x="4703" y="1568"/>
                  </a:cubicBezTo>
                  <a:lnTo>
                    <a:pt x="38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8"/>
            <p:cNvSpPr/>
            <p:nvPr/>
          </p:nvSpPr>
          <p:spPr>
            <a:xfrm>
              <a:off x="5195700" y="3692825"/>
              <a:ext cx="158575" cy="124300"/>
            </a:xfrm>
            <a:custGeom>
              <a:avLst/>
              <a:gdLst/>
              <a:ahLst/>
              <a:cxnLst/>
              <a:rect l="l" t="t" r="r" b="b"/>
              <a:pathLst>
                <a:path w="6343" h="4972" extrusionOk="0">
                  <a:moveTo>
                    <a:pt x="4359" y="3747"/>
                  </a:moveTo>
                  <a:lnTo>
                    <a:pt x="3208" y="2743"/>
                  </a:lnTo>
                  <a:cubicBezTo>
                    <a:pt x="1984" y="1641"/>
                    <a:pt x="172" y="1151"/>
                    <a:pt x="25" y="25"/>
                  </a:cubicBez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ubicBezTo>
                    <a:pt x="1" y="123"/>
                    <a:pt x="1" y="245"/>
                    <a:pt x="25" y="392"/>
                  </a:cubicBezTo>
                  <a:cubicBezTo>
                    <a:pt x="172" y="1518"/>
                    <a:pt x="1984" y="2008"/>
                    <a:pt x="3208" y="3110"/>
                  </a:cubicBezTo>
                  <a:lnTo>
                    <a:pt x="4359" y="4114"/>
                  </a:lnTo>
                  <a:cubicBezTo>
                    <a:pt x="5314" y="4971"/>
                    <a:pt x="6343" y="4359"/>
                    <a:pt x="6122" y="3086"/>
                  </a:cubicBezTo>
                  <a:cubicBezTo>
                    <a:pt x="6220" y="3845"/>
                    <a:pt x="5167" y="4481"/>
                    <a:pt x="4359" y="374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8"/>
            <p:cNvSpPr/>
            <p:nvPr/>
          </p:nvSpPr>
          <p:spPr>
            <a:xfrm>
              <a:off x="5189575" y="3055525"/>
              <a:ext cx="188575" cy="734050"/>
            </a:xfrm>
            <a:custGeom>
              <a:avLst/>
              <a:gdLst/>
              <a:ahLst/>
              <a:cxnLst/>
              <a:rect l="l" t="t" r="r" b="b"/>
              <a:pathLst>
                <a:path w="7543" h="29362" extrusionOk="0">
                  <a:moveTo>
                    <a:pt x="6343" y="1714"/>
                  </a:moveTo>
                  <a:cubicBezTo>
                    <a:pt x="7543" y="3404"/>
                    <a:pt x="4555" y="8081"/>
                    <a:pt x="5363" y="13885"/>
                  </a:cubicBezTo>
                  <a:cubicBezTo>
                    <a:pt x="5927" y="17827"/>
                    <a:pt x="7004" y="24464"/>
                    <a:pt x="6735" y="28186"/>
                  </a:cubicBezTo>
                  <a:cubicBezTo>
                    <a:pt x="6686" y="28872"/>
                    <a:pt x="4041" y="29361"/>
                    <a:pt x="3306" y="26080"/>
                  </a:cubicBezTo>
                  <a:cubicBezTo>
                    <a:pt x="2082" y="20472"/>
                    <a:pt x="539" y="16970"/>
                    <a:pt x="1" y="12612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8"/>
            <p:cNvSpPr/>
            <p:nvPr/>
          </p:nvSpPr>
          <p:spPr>
            <a:xfrm>
              <a:off x="5008375" y="3083075"/>
              <a:ext cx="252850" cy="802600"/>
            </a:xfrm>
            <a:custGeom>
              <a:avLst/>
              <a:gdLst/>
              <a:ahLst/>
              <a:cxnLst/>
              <a:rect l="l" t="t" r="r" b="b"/>
              <a:pathLst>
                <a:path w="10114" h="32104" extrusionOk="0">
                  <a:moveTo>
                    <a:pt x="9771" y="0"/>
                  </a:moveTo>
                  <a:cubicBezTo>
                    <a:pt x="10114" y="5241"/>
                    <a:pt x="6343" y="11657"/>
                    <a:pt x="6587" y="15868"/>
                  </a:cubicBezTo>
                  <a:cubicBezTo>
                    <a:pt x="6857" y="20252"/>
                    <a:pt x="6367" y="25541"/>
                    <a:pt x="6367" y="30267"/>
                  </a:cubicBezTo>
                  <a:cubicBezTo>
                    <a:pt x="6367" y="30267"/>
                    <a:pt x="2498" y="32104"/>
                    <a:pt x="2327" y="29263"/>
                  </a:cubicBezTo>
                  <a:cubicBezTo>
                    <a:pt x="1763" y="20031"/>
                    <a:pt x="0" y="17142"/>
                    <a:pt x="2400" y="221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8"/>
            <p:cNvSpPr/>
            <p:nvPr/>
          </p:nvSpPr>
          <p:spPr>
            <a:xfrm>
              <a:off x="5029800" y="2597600"/>
              <a:ext cx="366125" cy="644050"/>
            </a:xfrm>
            <a:custGeom>
              <a:avLst/>
              <a:gdLst/>
              <a:ahLst/>
              <a:cxnLst/>
              <a:rect l="l" t="t" r="r" b="b"/>
              <a:pathLst>
                <a:path w="14645" h="25762" extrusionOk="0">
                  <a:moveTo>
                    <a:pt x="1935" y="14350"/>
                  </a:moveTo>
                  <a:cubicBezTo>
                    <a:pt x="1788" y="9306"/>
                    <a:pt x="2743" y="4310"/>
                    <a:pt x="2743" y="4310"/>
                  </a:cubicBezTo>
                  <a:cubicBezTo>
                    <a:pt x="3184" y="3674"/>
                    <a:pt x="3747" y="3110"/>
                    <a:pt x="4384" y="2645"/>
                  </a:cubicBezTo>
                  <a:lnTo>
                    <a:pt x="5608" y="1151"/>
                  </a:lnTo>
                  <a:cubicBezTo>
                    <a:pt x="6490" y="931"/>
                    <a:pt x="7371" y="686"/>
                    <a:pt x="8204" y="417"/>
                  </a:cubicBezTo>
                  <a:cubicBezTo>
                    <a:pt x="9600" y="0"/>
                    <a:pt x="11093" y="0"/>
                    <a:pt x="12465" y="417"/>
                  </a:cubicBezTo>
                  <a:cubicBezTo>
                    <a:pt x="14277" y="1200"/>
                    <a:pt x="14644" y="2425"/>
                    <a:pt x="13836" y="4776"/>
                  </a:cubicBezTo>
                  <a:cubicBezTo>
                    <a:pt x="13836" y="4873"/>
                    <a:pt x="12220" y="11338"/>
                    <a:pt x="12024" y="13322"/>
                  </a:cubicBezTo>
                  <a:cubicBezTo>
                    <a:pt x="11999" y="13518"/>
                    <a:pt x="13395" y="18734"/>
                    <a:pt x="13714" y="20889"/>
                  </a:cubicBezTo>
                  <a:cubicBezTo>
                    <a:pt x="13714" y="20889"/>
                    <a:pt x="12367" y="22088"/>
                    <a:pt x="11999" y="22407"/>
                  </a:cubicBezTo>
                  <a:cubicBezTo>
                    <a:pt x="9306" y="25762"/>
                    <a:pt x="466" y="21697"/>
                    <a:pt x="123" y="19909"/>
                  </a:cubicBezTo>
                  <a:cubicBezTo>
                    <a:pt x="0" y="19223"/>
                    <a:pt x="1078" y="17166"/>
                    <a:pt x="1935" y="14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8"/>
            <p:cNvSpPr/>
            <p:nvPr/>
          </p:nvSpPr>
          <p:spPr>
            <a:xfrm>
              <a:off x="5157750" y="2363750"/>
              <a:ext cx="222250" cy="265700"/>
            </a:xfrm>
            <a:custGeom>
              <a:avLst/>
              <a:gdLst/>
              <a:ahLst/>
              <a:cxnLst/>
              <a:rect l="l" t="t" r="r" b="b"/>
              <a:pathLst>
                <a:path w="8890" h="10628" extrusionOk="0">
                  <a:moveTo>
                    <a:pt x="1151" y="1837"/>
                  </a:moveTo>
                  <a:cubicBezTo>
                    <a:pt x="1151" y="1837"/>
                    <a:pt x="710" y="2253"/>
                    <a:pt x="441" y="3134"/>
                  </a:cubicBezTo>
                  <a:cubicBezTo>
                    <a:pt x="172" y="3992"/>
                    <a:pt x="245" y="4579"/>
                    <a:pt x="221" y="5045"/>
                  </a:cubicBezTo>
                  <a:cubicBezTo>
                    <a:pt x="196" y="5485"/>
                    <a:pt x="0" y="5730"/>
                    <a:pt x="98" y="5951"/>
                  </a:cubicBezTo>
                  <a:cubicBezTo>
                    <a:pt x="196" y="6171"/>
                    <a:pt x="735" y="4971"/>
                    <a:pt x="1249" y="4824"/>
                  </a:cubicBezTo>
                  <a:cubicBezTo>
                    <a:pt x="1788" y="4702"/>
                    <a:pt x="1714" y="6293"/>
                    <a:pt x="563" y="6734"/>
                  </a:cubicBezTo>
                  <a:cubicBezTo>
                    <a:pt x="74" y="7469"/>
                    <a:pt x="466" y="9330"/>
                    <a:pt x="735" y="9722"/>
                  </a:cubicBezTo>
                  <a:cubicBezTo>
                    <a:pt x="1004" y="10114"/>
                    <a:pt x="2694" y="10628"/>
                    <a:pt x="4139" y="10138"/>
                  </a:cubicBezTo>
                  <a:cubicBezTo>
                    <a:pt x="5584" y="9624"/>
                    <a:pt x="6514" y="8179"/>
                    <a:pt x="7714" y="6293"/>
                  </a:cubicBezTo>
                  <a:cubicBezTo>
                    <a:pt x="8889" y="4383"/>
                    <a:pt x="7714" y="3012"/>
                    <a:pt x="7714" y="3012"/>
                  </a:cubicBezTo>
                  <a:cubicBezTo>
                    <a:pt x="8302" y="1714"/>
                    <a:pt x="3845" y="49"/>
                    <a:pt x="2008" y="0"/>
                  </a:cubicBezTo>
                  <a:cubicBezTo>
                    <a:pt x="857" y="25"/>
                    <a:pt x="1151" y="1837"/>
                    <a:pt x="1151" y="183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8"/>
            <p:cNvSpPr/>
            <p:nvPr/>
          </p:nvSpPr>
          <p:spPr>
            <a:xfrm>
              <a:off x="5053675" y="2640150"/>
              <a:ext cx="197925" cy="376225"/>
            </a:xfrm>
            <a:custGeom>
              <a:avLst/>
              <a:gdLst/>
              <a:ahLst/>
              <a:cxnLst/>
              <a:rect l="l" t="t" r="r" b="b"/>
              <a:pathLst>
                <a:path w="7917" h="15049" extrusionOk="0">
                  <a:moveTo>
                    <a:pt x="4494" y="0"/>
                  </a:moveTo>
                  <a:cubicBezTo>
                    <a:pt x="4269" y="0"/>
                    <a:pt x="4043" y="35"/>
                    <a:pt x="3820" y="111"/>
                  </a:cubicBezTo>
                  <a:cubicBezTo>
                    <a:pt x="3110" y="331"/>
                    <a:pt x="2523" y="576"/>
                    <a:pt x="2155" y="1188"/>
                  </a:cubicBezTo>
                  <a:cubicBezTo>
                    <a:pt x="1249" y="2706"/>
                    <a:pt x="1102" y="7922"/>
                    <a:pt x="343" y="11081"/>
                  </a:cubicBezTo>
                  <a:cubicBezTo>
                    <a:pt x="245" y="11106"/>
                    <a:pt x="123" y="11106"/>
                    <a:pt x="0" y="11130"/>
                  </a:cubicBezTo>
                  <a:cubicBezTo>
                    <a:pt x="1200" y="12771"/>
                    <a:pt x="1763" y="13579"/>
                    <a:pt x="2841" y="15048"/>
                  </a:cubicBezTo>
                  <a:cubicBezTo>
                    <a:pt x="2939" y="15024"/>
                    <a:pt x="3037" y="14999"/>
                    <a:pt x="3061" y="14975"/>
                  </a:cubicBezTo>
                  <a:cubicBezTo>
                    <a:pt x="3380" y="14803"/>
                    <a:pt x="7396" y="3906"/>
                    <a:pt x="7396" y="3882"/>
                  </a:cubicBezTo>
                  <a:cubicBezTo>
                    <a:pt x="7917" y="2124"/>
                    <a:pt x="6245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8"/>
            <p:cNvSpPr/>
            <p:nvPr/>
          </p:nvSpPr>
          <p:spPr>
            <a:xfrm>
              <a:off x="2923225" y="4243800"/>
              <a:ext cx="238775" cy="105325"/>
            </a:xfrm>
            <a:custGeom>
              <a:avLst/>
              <a:gdLst/>
              <a:ahLst/>
              <a:cxnLst/>
              <a:rect l="l" t="t" r="r" b="b"/>
              <a:pathLst>
                <a:path w="9551" h="4213" extrusionOk="0">
                  <a:moveTo>
                    <a:pt x="490" y="294"/>
                  </a:moveTo>
                  <a:lnTo>
                    <a:pt x="3722" y="0"/>
                  </a:lnTo>
                  <a:cubicBezTo>
                    <a:pt x="3722" y="0"/>
                    <a:pt x="5804" y="588"/>
                    <a:pt x="7028" y="759"/>
                  </a:cubicBezTo>
                  <a:cubicBezTo>
                    <a:pt x="8253" y="931"/>
                    <a:pt x="9134" y="735"/>
                    <a:pt x="9428" y="1176"/>
                  </a:cubicBezTo>
                  <a:cubicBezTo>
                    <a:pt x="9477" y="1249"/>
                    <a:pt x="9502" y="1347"/>
                    <a:pt x="9502" y="1470"/>
                  </a:cubicBezTo>
                  <a:lnTo>
                    <a:pt x="9502" y="1470"/>
                  </a:lnTo>
                  <a:cubicBezTo>
                    <a:pt x="9502" y="1470"/>
                    <a:pt x="9502" y="1470"/>
                    <a:pt x="9502" y="1470"/>
                  </a:cubicBezTo>
                  <a:cubicBezTo>
                    <a:pt x="9550" y="2131"/>
                    <a:pt x="8987" y="2718"/>
                    <a:pt x="8669" y="2963"/>
                  </a:cubicBezTo>
                  <a:cubicBezTo>
                    <a:pt x="8032" y="3429"/>
                    <a:pt x="7347" y="3698"/>
                    <a:pt x="5437" y="3551"/>
                  </a:cubicBezTo>
                  <a:cubicBezTo>
                    <a:pt x="4947" y="3355"/>
                    <a:pt x="4065" y="3208"/>
                    <a:pt x="3722" y="3698"/>
                  </a:cubicBezTo>
                  <a:cubicBezTo>
                    <a:pt x="3233" y="3943"/>
                    <a:pt x="1347" y="4212"/>
                    <a:pt x="490" y="3698"/>
                  </a:cubicBezTo>
                  <a:lnTo>
                    <a:pt x="490" y="3282"/>
                  </a:lnTo>
                  <a:cubicBezTo>
                    <a:pt x="0" y="2767"/>
                    <a:pt x="490" y="294"/>
                    <a:pt x="490" y="294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8"/>
            <p:cNvSpPr/>
            <p:nvPr/>
          </p:nvSpPr>
          <p:spPr>
            <a:xfrm>
              <a:off x="2873025" y="3504875"/>
              <a:ext cx="230825" cy="781175"/>
            </a:xfrm>
            <a:custGeom>
              <a:avLst/>
              <a:gdLst/>
              <a:ahLst/>
              <a:cxnLst/>
              <a:rect l="l" t="t" r="r" b="b"/>
              <a:pathLst>
                <a:path w="9233" h="31247" extrusionOk="0">
                  <a:moveTo>
                    <a:pt x="1078" y="0"/>
                  </a:moveTo>
                  <a:cubicBezTo>
                    <a:pt x="0" y="5510"/>
                    <a:pt x="3845" y="11559"/>
                    <a:pt x="3526" y="16015"/>
                  </a:cubicBezTo>
                  <a:cubicBezTo>
                    <a:pt x="3086" y="22113"/>
                    <a:pt x="2865" y="24782"/>
                    <a:pt x="2229" y="29778"/>
                  </a:cubicBezTo>
                  <a:cubicBezTo>
                    <a:pt x="2229" y="29778"/>
                    <a:pt x="4702" y="31247"/>
                    <a:pt x="6538" y="29557"/>
                  </a:cubicBezTo>
                  <a:cubicBezTo>
                    <a:pt x="8424" y="19811"/>
                    <a:pt x="9232" y="18048"/>
                    <a:pt x="8987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8"/>
            <p:cNvSpPr/>
            <p:nvPr/>
          </p:nvSpPr>
          <p:spPr>
            <a:xfrm>
              <a:off x="3086675" y="2778800"/>
              <a:ext cx="217975" cy="317775"/>
            </a:xfrm>
            <a:custGeom>
              <a:avLst/>
              <a:gdLst/>
              <a:ahLst/>
              <a:cxnLst/>
              <a:rect l="l" t="t" r="r" b="b"/>
              <a:pathLst>
                <a:path w="8719" h="12711" extrusionOk="0">
                  <a:moveTo>
                    <a:pt x="7616" y="3650"/>
                  </a:moveTo>
                  <a:cubicBezTo>
                    <a:pt x="8718" y="4923"/>
                    <a:pt x="7788" y="10163"/>
                    <a:pt x="6269" y="11437"/>
                  </a:cubicBezTo>
                  <a:cubicBezTo>
                    <a:pt x="4727" y="12710"/>
                    <a:pt x="3453" y="12269"/>
                    <a:pt x="2106" y="11143"/>
                  </a:cubicBezTo>
                  <a:cubicBezTo>
                    <a:pt x="784" y="9992"/>
                    <a:pt x="0" y="7176"/>
                    <a:pt x="319" y="5045"/>
                  </a:cubicBezTo>
                  <a:cubicBezTo>
                    <a:pt x="760" y="2156"/>
                    <a:pt x="4506" y="1"/>
                    <a:pt x="7616" y="3650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8"/>
            <p:cNvSpPr/>
            <p:nvPr/>
          </p:nvSpPr>
          <p:spPr>
            <a:xfrm>
              <a:off x="3079325" y="2801450"/>
              <a:ext cx="234500" cy="275525"/>
            </a:xfrm>
            <a:custGeom>
              <a:avLst/>
              <a:gdLst/>
              <a:ahLst/>
              <a:cxnLst/>
              <a:rect l="l" t="t" r="r" b="b"/>
              <a:pathLst>
                <a:path w="9380" h="11021" extrusionOk="0">
                  <a:moveTo>
                    <a:pt x="8302" y="3282"/>
                  </a:moveTo>
                  <a:cubicBezTo>
                    <a:pt x="8302" y="3282"/>
                    <a:pt x="8522" y="3845"/>
                    <a:pt x="8400" y="4776"/>
                  </a:cubicBezTo>
                  <a:cubicBezTo>
                    <a:pt x="8278" y="5707"/>
                    <a:pt x="7935" y="6221"/>
                    <a:pt x="7763" y="6637"/>
                  </a:cubicBezTo>
                  <a:cubicBezTo>
                    <a:pt x="7592" y="7078"/>
                    <a:pt x="7641" y="7396"/>
                    <a:pt x="7469" y="7568"/>
                  </a:cubicBezTo>
                  <a:cubicBezTo>
                    <a:pt x="7274" y="7715"/>
                    <a:pt x="7298" y="6343"/>
                    <a:pt x="6882" y="6000"/>
                  </a:cubicBezTo>
                  <a:cubicBezTo>
                    <a:pt x="6441" y="5658"/>
                    <a:pt x="5829" y="7151"/>
                    <a:pt x="6686" y="8057"/>
                  </a:cubicBezTo>
                  <a:cubicBezTo>
                    <a:pt x="6808" y="8988"/>
                    <a:pt x="5633" y="10506"/>
                    <a:pt x="5217" y="10776"/>
                  </a:cubicBezTo>
                  <a:cubicBezTo>
                    <a:pt x="4776" y="11020"/>
                    <a:pt x="2988" y="10751"/>
                    <a:pt x="1862" y="9649"/>
                  </a:cubicBezTo>
                  <a:cubicBezTo>
                    <a:pt x="760" y="8547"/>
                    <a:pt x="515" y="6784"/>
                    <a:pt x="246" y="4507"/>
                  </a:cubicBezTo>
                  <a:cubicBezTo>
                    <a:pt x="1" y="2229"/>
                    <a:pt x="1690" y="1470"/>
                    <a:pt x="1690" y="1470"/>
                  </a:cubicBezTo>
                  <a:cubicBezTo>
                    <a:pt x="1715" y="1"/>
                    <a:pt x="6588" y="417"/>
                    <a:pt x="8327" y="1176"/>
                  </a:cubicBezTo>
                  <a:cubicBezTo>
                    <a:pt x="9380" y="1715"/>
                    <a:pt x="8302" y="3282"/>
                    <a:pt x="8302" y="3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8"/>
            <p:cNvSpPr/>
            <p:nvPr/>
          </p:nvSpPr>
          <p:spPr>
            <a:xfrm>
              <a:off x="3078100" y="4317250"/>
              <a:ext cx="239400" cy="105325"/>
            </a:xfrm>
            <a:custGeom>
              <a:avLst/>
              <a:gdLst/>
              <a:ahLst/>
              <a:cxnLst/>
              <a:rect l="l" t="t" r="r" b="b"/>
              <a:pathLst>
                <a:path w="9576" h="4213" extrusionOk="0">
                  <a:moveTo>
                    <a:pt x="490" y="295"/>
                  </a:moveTo>
                  <a:lnTo>
                    <a:pt x="3747" y="1"/>
                  </a:lnTo>
                  <a:cubicBezTo>
                    <a:pt x="3747" y="1"/>
                    <a:pt x="5829" y="589"/>
                    <a:pt x="7053" y="760"/>
                  </a:cubicBezTo>
                  <a:cubicBezTo>
                    <a:pt x="8278" y="931"/>
                    <a:pt x="9159" y="735"/>
                    <a:pt x="9453" y="1176"/>
                  </a:cubicBezTo>
                  <a:cubicBezTo>
                    <a:pt x="9502" y="1250"/>
                    <a:pt x="9526" y="1348"/>
                    <a:pt x="9502" y="1470"/>
                  </a:cubicBezTo>
                  <a:lnTo>
                    <a:pt x="9502" y="1470"/>
                  </a:lnTo>
                  <a:lnTo>
                    <a:pt x="9502" y="1470"/>
                  </a:lnTo>
                  <a:cubicBezTo>
                    <a:pt x="9575" y="2131"/>
                    <a:pt x="9012" y="2743"/>
                    <a:pt x="8694" y="2964"/>
                  </a:cubicBezTo>
                  <a:cubicBezTo>
                    <a:pt x="8057" y="3429"/>
                    <a:pt x="7347" y="3698"/>
                    <a:pt x="5461" y="3552"/>
                  </a:cubicBezTo>
                  <a:cubicBezTo>
                    <a:pt x="4947" y="3356"/>
                    <a:pt x="4066" y="3209"/>
                    <a:pt x="3747" y="3698"/>
                  </a:cubicBezTo>
                  <a:cubicBezTo>
                    <a:pt x="3258" y="3943"/>
                    <a:pt x="1347" y="4213"/>
                    <a:pt x="490" y="3698"/>
                  </a:cubicBezTo>
                  <a:lnTo>
                    <a:pt x="490" y="3282"/>
                  </a:lnTo>
                  <a:cubicBezTo>
                    <a:pt x="1" y="2768"/>
                    <a:pt x="490" y="295"/>
                    <a:pt x="490" y="29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8"/>
            <p:cNvSpPr/>
            <p:nvPr/>
          </p:nvSpPr>
          <p:spPr>
            <a:xfrm>
              <a:off x="2952600" y="3539775"/>
              <a:ext cx="271225" cy="849750"/>
            </a:xfrm>
            <a:custGeom>
              <a:avLst/>
              <a:gdLst/>
              <a:ahLst/>
              <a:cxnLst/>
              <a:rect l="l" t="t" r="r" b="b"/>
              <a:pathLst>
                <a:path w="10849" h="33990" extrusionOk="0">
                  <a:moveTo>
                    <a:pt x="343" y="0"/>
                  </a:moveTo>
                  <a:cubicBezTo>
                    <a:pt x="1" y="5632"/>
                    <a:pt x="4604" y="11779"/>
                    <a:pt x="4874" y="16334"/>
                  </a:cubicBezTo>
                  <a:cubicBezTo>
                    <a:pt x="5241" y="22554"/>
                    <a:pt x="5241" y="26961"/>
                    <a:pt x="5266" y="32030"/>
                  </a:cubicBezTo>
                  <a:cubicBezTo>
                    <a:pt x="5266" y="32030"/>
                    <a:pt x="9404" y="33989"/>
                    <a:pt x="9600" y="30953"/>
                  </a:cubicBezTo>
                  <a:cubicBezTo>
                    <a:pt x="10212" y="21035"/>
                    <a:pt x="10849" y="18415"/>
                    <a:pt x="8278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8"/>
            <p:cNvSpPr/>
            <p:nvPr/>
          </p:nvSpPr>
          <p:spPr>
            <a:xfrm>
              <a:off x="2884025" y="2980225"/>
              <a:ext cx="407750" cy="670375"/>
            </a:xfrm>
            <a:custGeom>
              <a:avLst/>
              <a:gdLst/>
              <a:ahLst/>
              <a:cxnLst/>
              <a:rect l="l" t="t" r="r" b="b"/>
              <a:pathLst>
                <a:path w="16310" h="26815" extrusionOk="0">
                  <a:moveTo>
                    <a:pt x="13935" y="4310"/>
                  </a:moveTo>
                  <a:cubicBezTo>
                    <a:pt x="11633" y="3159"/>
                    <a:pt x="7886" y="0"/>
                    <a:pt x="4825" y="4139"/>
                  </a:cubicBezTo>
                  <a:cubicBezTo>
                    <a:pt x="1936" y="8008"/>
                    <a:pt x="760" y="19664"/>
                    <a:pt x="442" y="21990"/>
                  </a:cubicBezTo>
                  <a:cubicBezTo>
                    <a:pt x="1" y="25125"/>
                    <a:pt x="8743" y="26815"/>
                    <a:pt x="10702" y="26717"/>
                  </a:cubicBezTo>
                  <a:cubicBezTo>
                    <a:pt x="11143" y="26717"/>
                    <a:pt x="11412" y="26496"/>
                    <a:pt x="11535" y="26080"/>
                  </a:cubicBezTo>
                  <a:cubicBezTo>
                    <a:pt x="11706" y="25492"/>
                    <a:pt x="11241" y="25076"/>
                    <a:pt x="11363" y="24562"/>
                  </a:cubicBezTo>
                  <a:cubicBezTo>
                    <a:pt x="11437" y="24243"/>
                    <a:pt x="11633" y="23998"/>
                    <a:pt x="11829" y="23754"/>
                  </a:cubicBezTo>
                  <a:cubicBezTo>
                    <a:pt x="12000" y="23509"/>
                    <a:pt x="12196" y="23239"/>
                    <a:pt x="12245" y="22945"/>
                  </a:cubicBezTo>
                  <a:cubicBezTo>
                    <a:pt x="12318" y="22431"/>
                    <a:pt x="12000" y="21966"/>
                    <a:pt x="11951" y="21476"/>
                  </a:cubicBezTo>
                  <a:cubicBezTo>
                    <a:pt x="11902" y="21109"/>
                    <a:pt x="12000" y="20742"/>
                    <a:pt x="12098" y="20374"/>
                  </a:cubicBezTo>
                  <a:cubicBezTo>
                    <a:pt x="12882" y="17436"/>
                    <a:pt x="14277" y="14693"/>
                    <a:pt x="15037" y="11706"/>
                  </a:cubicBezTo>
                  <a:cubicBezTo>
                    <a:pt x="15551" y="9698"/>
                    <a:pt x="16310" y="6490"/>
                    <a:pt x="14645" y="4824"/>
                  </a:cubicBezTo>
                  <a:cubicBezTo>
                    <a:pt x="14473" y="4653"/>
                    <a:pt x="14179" y="4384"/>
                    <a:pt x="13935" y="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8"/>
            <p:cNvSpPr/>
            <p:nvPr/>
          </p:nvSpPr>
          <p:spPr>
            <a:xfrm>
              <a:off x="3159525" y="3069000"/>
              <a:ext cx="333050" cy="513025"/>
            </a:xfrm>
            <a:custGeom>
              <a:avLst/>
              <a:gdLst/>
              <a:ahLst/>
              <a:cxnLst/>
              <a:rect l="l" t="t" r="r" b="b"/>
              <a:pathLst>
                <a:path w="13322" h="20521" extrusionOk="0">
                  <a:moveTo>
                    <a:pt x="4335" y="2326"/>
                  </a:moveTo>
                  <a:cubicBezTo>
                    <a:pt x="6196" y="8203"/>
                    <a:pt x="6367" y="11118"/>
                    <a:pt x="8180" y="13444"/>
                  </a:cubicBezTo>
                  <a:cubicBezTo>
                    <a:pt x="8326" y="13615"/>
                    <a:pt x="13322" y="18978"/>
                    <a:pt x="13322" y="18978"/>
                  </a:cubicBezTo>
                  <a:cubicBezTo>
                    <a:pt x="13322" y="18978"/>
                    <a:pt x="12661" y="20203"/>
                    <a:pt x="10898" y="20521"/>
                  </a:cubicBezTo>
                  <a:cubicBezTo>
                    <a:pt x="8106" y="19321"/>
                    <a:pt x="4947" y="14913"/>
                    <a:pt x="4090" y="13958"/>
                  </a:cubicBezTo>
                  <a:cubicBezTo>
                    <a:pt x="3600" y="13419"/>
                    <a:pt x="833" y="8350"/>
                    <a:pt x="417" y="5779"/>
                  </a:cubicBezTo>
                  <a:cubicBezTo>
                    <a:pt x="1" y="3208"/>
                    <a:pt x="3576" y="0"/>
                    <a:pt x="4335" y="2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8"/>
            <p:cNvSpPr/>
            <p:nvPr/>
          </p:nvSpPr>
          <p:spPr>
            <a:xfrm>
              <a:off x="5046325" y="2820425"/>
              <a:ext cx="161650" cy="239400"/>
            </a:xfrm>
            <a:custGeom>
              <a:avLst/>
              <a:gdLst/>
              <a:ahLst/>
              <a:cxnLst/>
              <a:rect l="l" t="t" r="r" b="b"/>
              <a:pathLst>
                <a:path w="6466" h="9576" extrusionOk="0">
                  <a:moveTo>
                    <a:pt x="294" y="8180"/>
                  </a:moveTo>
                  <a:cubicBezTo>
                    <a:pt x="2302" y="8057"/>
                    <a:pt x="3355" y="7764"/>
                    <a:pt x="3355" y="7764"/>
                  </a:cubicBezTo>
                  <a:cubicBezTo>
                    <a:pt x="3355" y="7764"/>
                    <a:pt x="5804" y="2523"/>
                    <a:pt x="6465" y="1"/>
                  </a:cubicBezTo>
                  <a:cubicBezTo>
                    <a:pt x="6465" y="1"/>
                    <a:pt x="5584" y="5388"/>
                    <a:pt x="4996" y="7127"/>
                  </a:cubicBezTo>
                  <a:cubicBezTo>
                    <a:pt x="4384" y="8890"/>
                    <a:pt x="3551" y="9576"/>
                    <a:pt x="2278" y="9404"/>
                  </a:cubicBezTo>
                  <a:cubicBezTo>
                    <a:pt x="980" y="9257"/>
                    <a:pt x="0" y="9013"/>
                    <a:pt x="0" y="9013"/>
                  </a:cubicBez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TextBox 512"/>
          <p:cNvSpPr txBox="1"/>
          <p:nvPr/>
        </p:nvSpPr>
        <p:spPr>
          <a:xfrm flipH="1">
            <a:off x="8398274" y="4593521"/>
            <a:ext cx="3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4</a:t>
            </a:r>
          </a:p>
        </p:txBody>
      </p:sp>
      <p:pic>
        <p:nvPicPr>
          <p:cNvPr id="514" name="Picture 5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5"/>
          <p:cNvSpPr txBox="1">
            <a:spLocks noGrp="1"/>
          </p:cNvSpPr>
          <p:nvPr>
            <p:ph type="title"/>
          </p:nvPr>
        </p:nvSpPr>
        <p:spPr>
          <a:xfrm>
            <a:off x="4819568" y="955179"/>
            <a:ext cx="3744234" cy="10274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MENGENAL</a:t>
            </a:r>
            <a:r>
              <a:rPr lang="en" dirty="0"/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UMKM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53" name="Google Shape;553;p55"/>
          <p:cNvSpPr txBox="1">
            <a:spLocks noGrp="1"/>
          </p:cNvSpPr>
          <p:nvPr>
            <p:ph type="subTitle" idx="1"/>
          </p:nvPr>
        </p:nvSpPr>
        <p:spPr>
          <a:xfrm>
            <a:off x="5458970" y="2654981"/>
            <a:ext cx="3190693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Wajib Pajak yang menerima atau memperoleh penghasilan dengan </a:t>
            </a: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Peredaran Bruto</a:t>
            </a:r>
            <a:r>
              <a:rPr lang="en" b="1" dirty="0">
                <a:solidFill>
                  <a:schemeClr val="accent1"/>
                </a:solidFill>
              </a:rPr>
              <a:t> </a:t>
            </a:r>
            <a:r>
              <a:rPr lang="en" dirty="0"/>
              <a:t>tidak melebihi Rp 4,800,000,000 (empat milliar delapan ratus juta rupiah) dalam 1 (satu) Tahun Pajak.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# PMK 99/PMK.03/2018 #</a:t>
            </a:r>
          </a:p>
        </p:txBody>
      </p:sp>
      <p:grpSp>
        <p:nvGrpSpPr>
          <p:cNvPr id="554" name="Google Shape;554;p55"/>
          <p:cNvGrpSpPr/>
          <p:nvPr/>
        </p:nvGrpSpPr>
        <p:grpSpPr>
          <a:xfrm flipH="1">
            <a:off x="720011" y="544670"/>
            <a:ext cx="3420241" cy="4058814"/>
            <a:chOff x="4380325" y="1801525"/>
            <a:chExt cx="1537325" cy="1824350"/>
          </a:xfrm>
        </p:grpSpPr>
        <p:sp>
          <p:nvSpPr>
            <p:cNvPr id="555" name="Google Shape;555;p55"/>
            <p:cNvSpPr/>
            <p:nvPr/>
          </p:nvSpPr>
          <p:spPr>
            <a:xfrm>
              <a:off x="5511325" y="3181325"/>
              <a:ext cx="113575" cy="198025"/>
            </a:xfrm>
            <a:custGeom>
              <a:avLst/>
              <a:gdLst/>
              <a:ahLst/>
              <a:cxnLst/>
              <a:rect l="l" t="t" r="r" b="b"/>
              <a:pathLst>
                <a:path w="4543" h="7921" extrusionOk="0">
                  <a:moveTo>
                    <a:pt x="1" y="0"/>
                  </a:moveTo>
                  <a:lnTo>
                    <a:pt x="1" y="5296"/>
                  </a:lnTo>
                  <a:lnTo>
                    <a:pt x="4543" y="7921"/>
                  </a:lnTo>
                  <a:lnTo>
                    <a:pt x="4543" y="2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6" name="Google Shape;556;p55"/>
            <p:cNvGrpSpPr/>
            <p:nvPr/>
          </p:nvGrpSpPr>
          <p:grpSpPr>
            <a:xfrm>
              <a:off x="4380325" y="1801525"/>
              <a:ext cx="1537325" cy="1824350"/>
              <a:chOff x="4380325" y="1801525"/>
              <a:chExt cx="1537325" cy="1824350"/>
            </a:xfrm>
          </p:grpSpPr>
          <p:sp>
            <p:nvSpPr>
              <p:cNvPr id="557" name="Google Shape;557;p55"/>
              <p:cNvSpPr/>
              <p:nvPr/>
            </p:nvSpPr>
            <p:spPr>
              <a:xfrm>
                <a:off x="4580050" y="2872050"/>
                <a:ext cx="639700" cy="37135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14854" extrusionOk="0">
                    <a:moveTo>
                      <a:pt x="7875" y="0"/>
                    </a:moveTo>
                    <a:cubicBezTo>
                      <a:pt x="7710" y="0"/>
                      <a:pt x="7545" y="46"/>
                      <a:pt x="7396" y="137"/>
                    </a:cubicBezTo>
                    <a:lnTo>
                      <a:pt x="252" y="4268"/>
                    </a:lnTo>
                    <a:cubicBezTo>
                      <a:pt x="1" y="4428"/>
                      <a:pt x="1" y="4793"/>
                      <a:pt x="252" y="4930"/>
                    </a:cubicBezTo>
                    <a:lnTo>
                      <a:pt x="17165" y="14700"/>
                    </a:lnTo>
                    <a:cubicBezTo>
                      <a:pt x="17337" y="14802"/>
                      <a:pt x="17536" y="14854"/>
                      <a:pt x="17739" y="14854"/>
                    </a:cubicBezTo>
                    <a:cubicBezTo>
                      <a:pt x="17941" y="14854"/>
                      <a:pt x="18147" y="14802"/>
                      <a:pt x="18329" y="14700"/>
                    </a:cubicBezTo>
                    <a:lnTo>
                      <a:pt x="25291" y="10637"/>
                    </a:lnTo>
                    <a:cubicBezTo>
                      <a:pt x="25588" y="10477"/>
                      <a:pt x="25588" y="10066"/>
                      <a:pt x="25291" y="9906"/>
                    </a:cubicBezTo>
                    <a:lnTo>
                      <a:pt x="8355" y="137"/>
                    </a:lnTo>
                    <a:cubicBezTo>
                      <a:pt x="8206" y="46"/>
                      <a:pt x="8041" y="0"/>
                      <a:pt x="7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5"/>
              <p:cNvSpPr/>
              <p:nvPr/>
            </p:nvSpPr>
            <p:spPr>
              <a:xfrm>
                <a:off x="4581775" y="2987300"/>
                <a:ext cx="63627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25451" h="11111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68" y="11060"/>
                      <a:pt x="17467" y="11111"/>
                      <a:pt x="17670" y="11111"/>
                    </a:cubicBezTo>
                    <a:cubicBezTo>
                      <a:pt x="17872" y="11111"/>
                      <a:pt x="18078" y="11060"/>
                      <a:pt x="18260" y="10957"/>
                    </a:cubicBezTo>
                    <a:lnTo>
                      <a:pt x="25222" y="6894"/>
                    </a:lnTo>
                    <a:cubicBezTo>
                      <a:pt x="25359" y="6826"/>
                      <a:pt x="25428" y="6689"/>
                      <a:pt x="25450" y="6529"/>
                    </a:cubicBezTo>
                    <a:lnTo>
                      <a:pt x="25450" y="5661"/>
                    </a:lnTo>
                    <a:cubicBezTo>
                      <a:pt x="25450" y="5798"/>
                      <a:pt x="25359" y="5958"/>
                      <a:pt x="25222" y="6027"/>
                    </a:cubicBezTo>
                    <a:lnTo>
                      <a:pt x="18260" y="10090"/>
                    </a:lnTo>
                    <a:cubicBezTo>
                      <a:pt x="18078" y="10192"/>
                      <a:pt x="17872" y="10244"/>
                      <a:pt x="17670" y="10244"/>
                    </a:cubicBezTo>
                    <a:cubicBezTo>
                      <a:pt x="17467" y="10244"/>
                      <a:pt x="17268" y="10192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5"/>
              <p:cNvSpPr/>
              <p:nvPr/>
            </p:nvSpPr>
            <p:spPr>
              <a:xfrm>
                <a:off x="4581775" y="2987300"/>
                <a:ext cx="440550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11094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56" y="11048"/>
                      <a:pt x="17439" y="11094"/>
                      <a:pt x="17621" y="11094"/>
                    </a:cubicBezTo>
                    <a:lnTo>
                      <a:pt x="17621" y="10226"/>
                    </a:lnTo>
                    <a:cubicBezTo>
                      <a:pt x="17439" y="10226"/>
                      <a:pt x="17256" y="10181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5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1" y="29331"/>
                    </a:move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5"/>
              <p:cNvSpPr/>
              <p:nvPr/>
            </p:nvSpPr>
            <p:spPr>
              <a:xfrm>
                <a:off x="5380075" y="2589575"/>
                <a:ext cx="33125" cy="75612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0245" extrusionOk="0">
                    <a:moveTo>
                      <a:pt x="1325" y="1"/>
                    </a:moveTo>
                    <a:lnTo>
                      <a:pt x="1" y="799"/>
                    </a:lnTo>
                    <a:lnTo>
                      <a:pt x="1" y="30244"/>
                    </a:lnTo>
                    <a:lnTo>
                      <a:pt x="1325" y="29422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5"/>
              <p:cNvSpPr/>
              <p:nvPr/>
            </p:nvSpPr>
            <p:spPr>
              <a:xfrm>
                <a:off x="4380325" y="2009825"/>
                <a:ext cx="1032875" cy="599750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23990" extrusionOk="0">
                    <a:moveTo>
                      <a:pt x="1348" y="0"/>
                    </a:moveTo>
                    <a:lnTo>
                      <a:pt x="1" y="799"/>
                    </a:lnTo>
                    <a:lnTo>
                      <a:pt x="39991" y="23989"/>
                    </a:lnTo>
                    <a:lnTo>
                      <a:pt x="41315" y="23191"/>
                    </a:ln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5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937" y="1644"/>
                    </a:moveTo>
                    <a:lnTo>
                      <a:pt x="39032" y="23739"/>
                    </a:lnTo>
                    <a:lnTo>
                      <a:pt x="39032" y="50970"/>
                    </a:lnTo>
                    <a:lnTo>
                      <a:pt x="937" y="28784"/>
                    </a:lnTo>
                    <a:lnTo>
                      <a:pt x="937" y="1644"/>
                    </a:lnTo>
                    <a:close/>
                    <a:moveTo>
                      <a:pt x="1" y="1"/>
                    </a:moveTo>
                    <a:lnTo>
                      <a:pt x="1" y="29331"/>
                    </a:ln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5"/>
              <p:cNvSpPr/>
              <p:nvPr/>
            </p:nvSpPr>
            <p:spPr>
              <a:xfrm>
                <a:off x="5512475" y="2220950"/>
                <a:ext cx="376625" cy="667100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84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5065" y="26683"/>
                    </a:lnTo>
                    <a:lnTo>
                      <a:pt x="15065" y="8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5"/>
              <p:cNvSpPr/>
              <p:nvPr/>
            </p:nvSpPr>
            <p:spPr>
              <a:xfrm>
                <a:off x="5889100" y="2420675"/>
                <a:ext cx="28550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695" extrusionOk="0">
                    <a:moveTo>
                      <a:pt x="1141" y="0"/>
                    </a:moveTo>
                    <a:lnTo>
                      <a:pt x="0" y="685"/>
                    </a:lnTo>
                    <a:lnTo>
                      <a:pt x="0" y="18694"/>
                    </a:lnTo>
                    <a:lnTo>
                      <a:pt x="1141" y="18009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5"/>
              <p:cNvSpPr/>
              <p:nvPr/>
            </p:nvSpPr>
            <p:spPr>
              <a:xfrm>
                <a:off x="5512475" y="2204400"/>
                <a:ext cx="405175" cy="233425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37" extrusionOk="0">
                    <a:moveTo>
                      <a:pt x="1164" y="0"/>
                    </a:moveTo>
                    <a:lnTo>
                      <a:pt x="0" y="662"/>
                    </a:lnTo>
                    <a:lnTo>
                      <a:pt x="15065" y="9336"/>
                    </a:lnTo>
                    <a:lnTo>
                      <a:pt x="16206" y="865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5"/>
              <p:cNvSpPr/>
              <p:nvPr/>
            </p:nvSpPr>
            <p:spPr>
              <a:xfrm>
                <a:off x="5544425" y="227745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0"/>
                    </a:moveTo>
                    <a:lnTo>
                      <a:pt x="1" y="14905"/>
                    </a:lnTo>
                    <a:lnTo>
                      <a:pt x="12532" y="22163"/>
                    </a:lnTo>
                    <a:lnTo>
                      <a:pt x="12532" y="71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5"/>
              <p:cNvSpPr/>
              <p:nvPr/>
            </p:nvSpPr>
            <p:spPr>
              <a:xfrm>
                <a:off x="5567250" y="2531375"/>
                <a:ext cx="5710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5365" extrusionOk="0">
                    <a:moveTo>
                      <a:pt x="1" y="0"/>
                    </a:moveTo>
                    <a:lnTo>
                      <a:pt x="1" y="4063"/>
                    </a:lnTo>
                    <a:lnTo>
                      <a:pt x="2283" y="5364"/>
                    </a:lnTo>
                    <a:lnTo>
                      <a:pt x="2283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5"/>
              <p:cNvSpPr/>
              <p:nvPr/>
            </p:nvSpPr>
            <p:spPr>
              <a:xfrm>
                <a:off x="5538725" y="2607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5"/>
              <p:cNvSpPr/>
              <p:nvPr/>
            </p:nvSpPr>
            <p:spPr>
              <a:xfrm>
                <a:off x="5538725" y="25696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5"/>
              <p:cNvSpPr/>
              <p:nvPr/>
            </p:nvSpPr>
            <p:spPr>
              <a:xfrm>
                <a:off x="5538725" y="2531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5"/>
              <p:cNvSpPr/>
              <p:nvPr/>
            </p:nvSpPr>
            <p:spPr>
              <a:xfrm>
                <a:off x="5538725" y="2494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5"/>
              <p:cNvSpPr/>
              <p:nvPr/>
            </p:nvSpPr>
            <p:spPr>
              <a:xfrm>
                <a:off x="5538725" y="2456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5"/>
              <p:cNvSpPr/>
              <p:nvPr/>
            </p:nvSpPr>
            <p:spPr>
              <a:xfrm>
                <a:off x="5538725" y="2418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5"/>
              <p:cNvSpPr/>
              <p:nvPr/>
            </p:nvSpPr>
            <p:spPr>
              <a:xfrm>
                <a:off x="5538725" y="23813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5"/>
              <p:cNvSpPr/>
              <p:nvPr/>
            </p:nvSpPr>
            <p:spPr>
              <a:xfrm>
                <a:off x="5538725" y="2343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5"/>
              <p:cNvSpPr/>
              <p:nvPr/>
            </p:nvSpPr>
            <p:spPr>
              <a:xfrm>
                <a:off x="5637450" y="2487425"/>
                <a:ext cx="5707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8743" extrusionOk="0">
                    <a:moveTo>
                      <a:pt x="0" y="1"/>
                    </a:moveTo>
                    <a:lnTo>
                      <a:pt x="0" y="7442"/>
                    </a:lnTo>
                    <a:lnTo>
                      <a:pt x="2283" y="8743"/>
                    </a:lnTo>
                    <a:lnTo>
                      <a:pt x="2283" y="13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5"/>
              <p:cNvSpPr/>
              <p:nvPr/>
            </p:nvSpPr>
            <p:spPr>
              <a:xfrm>
                <a:off x="5707625" y="2553050"/>
                <a:ext cx="57100" cy="1940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7762" extrusionOk="0">
                    <a:moveTo>
                      <a:pt x="1" y="1"/>
                    </a:moveTo>
                    <a:lnTo>
                      <a:pt x="1" y="6437"/>
                    </a:lnTo>
                    <a:lnTo>
                      <a:pt x="2283" y="7761"/>
                    </a:lnTo>
                    <a:lnTo>
                      <a:pt x="2283" y="13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5"/>
              <p:cNvSpPr/>
              <p:nvPr/>
            </p:nvSpPr>
            <p:spPr>
              <a:xfrm>
                <a:off x="5777825" y="2496575"/>
                <a:ext cx="57075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641" extrusionOk="0">
                    <a:moveTo>
                      <a:pt x="0" y="0"/>
                    </a:moveTo>
                    <a:lnTo>
                      <a:pt x="0" y="10340"/>
                    </a:lnTo>
                    <a:lnTo>
                      <a:pt x="2283" y="11641"/>
                    </a:lnTo>
                    <a:lnTo>
                      <a:pt x="2283" y="1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5"/>
              <p:cNvSpPr/>
              <p:nvPr/>
            </p:nvSpPr>
            <p:spPr>
              <a:xfrm>
                <a:off x="5051975" y="1818075"/>
                <a:ext cx="376625" cy="666525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61" extrusionOk="0">
                    <a:moveTo>
                      <a:pt x="0" y="1"/>
                    </a:moveTo>
                    <a:lnTo>
                      <a:pt x="0" y="17941"/>
                    </a:lnTo>
                    <a:lnTo>
                      <a:pt x="15065" y="26661"/>
                    </a:lnTo>
                    <a:lnTo>
                      <a:pt x="15065" y="86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5"/>
              <p:cNvSpPr/>
              <p:nvPr/>
            </p:nvSpPr>
            <p:spPr>
              <a:xfrm>
                <a:off x="5428575" y="2017225"/>
                <a:ext cx="28575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8695" extrusionOk="0">
                    <a:moveTo>
                      <a:pt x="1142" y="1"/>
                    </a:moveTo>
                    <a:lnTo>
                      <a:pt x="1" y="686"/>
                    </a:lnTo>
                    <a:lnTo>
                      <a:pt x="1" y="18695"/>
                    </a:lnTo>
                    <a:lnTo>
                      <a:pt x="1142" y="18010"/>
                    </a:ln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5"/>
              <p:cNvSpPr/>
              <p:nvPr/>
            </p:nvSpPr>
            <p:spPr>
              <a:xfrm>
                <a:off x="5051975" y="1801525"/>
                <a:ext cx="405175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14" extrusionOk="0">
                    <a:moveTo>
                      <a:pt x="1164" y="1"/>
                    </a:moveTo>
                    <a:lnTo>
                      <a:pt x="0" y="663"/>
                    </a:lnTo>
                    <a:lnTo>
                      <a:pt x="15065" y="9314"/>
                    </a:lnTo>
                    <a:lnTo>
                      <a:pt x="16206" y="8629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5"/>
              <p:cNvSpPr/>
              <p:nvPr/>
            </p:nvSpPr>
            <p:spPr>
              <a:xfrm>
                <a:off x="5083925" y="187400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1"/>
                    </a:moveTo>
                    <a:lnTo>
                      <a:pt x="1" y="14928"/>
                    </a:lnTo>
                    <a:lnTo>
                      <a:pt x="12532" y="22164"/>
                    </a:lnTo>
                    <a:lnTo>
                      <a:pt x="12532" y="72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5"/>
              <p:cNvSpPr/>
              <p:nvPr/>
            </p:nvSpPr>
            <p:spPr>
              <a:xfrm>
                <a:off x="5078225" y="22038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5"/>
              <p:cNvSpPr/>
              <p:nvPr/>
            </p:nvSpPr>
            <p:spPr>
              <a:xfrm>
                <a:off x="5078225" y="21661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5"/>
              <p:cNvSpPr/>
              <p:nvPr/>
            </p:nvSpPr>
            <p:spPr>
              <a:xfrm>
                <a:off x="5078225" y="21285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5"/>
              <p:cNvSpPr/>
              <p:nvPr/>
            </p:nvSpPr>
            <p:spPr>
              <a:xfrm>
                <a:off x="5078225" y="2090850"/>
                <a:ext cx="177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2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5"/>
              <p:cNvSpPr/>
              <p:nvPr/>
            </p:nvSpPr>
            <p:spPr>
              <a:xfrm>
                <a:off x="5078225" y="205317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5"/>
              <p:cNvSpPr/>
              <p:nvPr/>
            </p:nvSpPr>
            <p:spPr>
              <a:xfrm>
                <a:off x="5078225" y="201552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5"/>
              <p:cNvSpPr/>
              <p:nvPr/>
            </p:nvSpPr>
            <p:spPr>
              <a:xfrm>
                <a:off x="5078225" y="197785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5"/>
              <p:cNvSpPr/>
              <p:nvPr/>
            </p:nvSpPr>
            <p:spPr>
              <a:xfrm>
                <a:off x="5078225" y="194020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5"/>
              <p:cNvSpPr/>
              <p:nvPr/>
            </p:nvSpPr>
            <p:spPr>
              <a:xfrm>
                <a:off x="5511325" y="3113425"/>
                <a:ext cx="231700" cy="133550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5342" extrusionOk="0">
                    <a:moveTo>
                      <a:pt x="4703" y="0"/>
                    </a:moveTo>
                    <a:lnTo>
                      <a:pt x="1" y="2716"/>
                    </a:lnTo>
                    <a:lnTo>
                      <a:pt x="4543" y="5341"/>
                    </a:lnTo>
                    <a:lnTo>
                      <a:pt x="9268" y="2648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5"/>
              <p:cNvSpPr/>
              <p:nvPr/>
            </p:nvSpPr>
            <p:spPr>
              <a:xfrm>
                <a:off x="5624875" y="3179600"/>
                <a:ext cx="118150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7990" extrusionOk="0">
                    <a:moveTo>
                      <a:pt x="4726" y="1"/>
                    </a:moveTo>
                    <a:lnTo>
                      <a:pt x="1" y="2694"/>
                    </a:lnTo>
                    <a:lnTo>
                      <a:pt x="1" y="7990"/>
                    </a:lnTo>
                    <a:lnTo>
                      <a:pt x="4726" y="5274"/>
                    </a:lnTo>
                    <a:lnTo>
                      <a:pt x="4726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5"/>
              <p:cNvSpPr/>
              <p:nvPr/>
            </p:nvSpPr>
            <p:spPr>
              <a:xfrm>
                <a:off x="5122725" y="2107350"/>
                <a:ext cx="241400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6487" extrusionOk="0">
                    <a:moveTo>
                      <a:pt x="484" y="0"/>
                    </a:moveTo>
                    <a:cubicBezTo>
                      <a:pt x="197" y="0"/>
                      <a:pt x="1" y="228"/>
                      <a:pt x="1" y="618"/>
                    </a:cubicBezTo>
                    <a:cubicBezTo>
                      <a:pt x="1" y="1166"/>
                      <a:pt x="389" y="1828"/>
                      <a:pt x="868" y="2102"/>
                    </a:cubicBezTo>
                    <a:cubicBezTo>
                      <a:pt x="1000" y="2190"/>
                      <a:pt x="1122" y="2231"/>
                      <a:pt x="1235" y="2231"/>
                    </a:cubicBezTo>
                    <a:cubicBezTo>
                      <a:pt x="1298" y="2231"/>
                      <a:pt x="1358" y="2218"/>
                      <a:pt x="1416" y="2193"/>
                    </a:cubicBezTo>
                    <a:lnTo>
                      <a:pt x="3356" y="4750"/>
                    </a:lnTo>
                    <a:cubicBezTo>
                      <a:pt x="3356" y="4796"/>
                      <a:pt x="3356" y="4841"/>
                      <a:pt x="3356" y="4887"/>
                    </a:cubicBezTo>
                    <a:cubicBezTo>
                      <a:pt x="3356" y="5435"/>
                      <a:pt x="3721" y="6097"/>
                      <a:pt x="4200" y="6370"/>
                    </a:cubicBezTo>
                    <a:cubicBezTo>
                      <a:pt x="4338" y="6449"/>
                      <a:pt x="4469" y="6487"/>
                      <a:pt x="4585" y="6487"/>
                    </a:cubicBezTo>
                    <a:cubicBezTo>
                      <a:pt x="4871" y="6487"/>
                      <a:pt x="5068" y="6258"/>
                      <a:pt x="5068" y="5868"/>
                    </a:cubicBezTo>
                    <a:cubicBezTo>
                      <a:pt x="5068" y="5640"/>
                      <a:pt x="4999" y="5412"/>
                      <a:pt x="4885" y="5161"/>
                    </a:cubicBezTo>
                    <a:lnTo>
                      <a:pt x="8400" y="1851"/>
                    </a:lnTo>
                    <a:cubicBezTo>
                      <a:pt x="8514" y="1965"/>
                      <a:pt x="8651" y="2079"/>
                      <a:pt x="8788" y="2171"/>
                    </a:cubicBezTo>
                    <a:cubicBezTo>
                      <a:pt x="8926" y="2249"/>
                      <a:pt x="9057" y="2287"/>
                      <a:pt x="9172" y="2287"/>
                    </a:cubicBezTo>
                    <a:cubicBezTo>
                      <a:pt x="9459" y="2287"/>
                      <a:pt x="9656" y="2059"/>
                      <a:pt x="9656" y="1668"/>
                    </a:cubicBezTo>
                    <a:cubicBezTo>
                      <a:pt x="9656" y="1121"/>
                      <a:pt x="9268" y="459"/>
                      <a:pt x="8788" y="185"/>
                    </a:cubicBezTo>
                    <a:cubicBezTo>
                      <a:pt x="8650" y="106"/>
                      <a:pt x="8520" y="69"/>
                      <a:pt x="8404" y="69"/>
                    </a:cubicBezTo>
                    <a:cubicBezTo>
                      <a:pt x="8118" y="69"/>
                      <a:pt x="7921" y="297"/>
                      <a:pt x="7921" y="687"/>
                    </a:cubicBezTo>
                    <a:cubicBezTo>
                      <a:pt x="7921" y="938"/>
                      <a:pt x="8012" y="1212"/>
                      <a:pt x="8149" y="1486"/>
                    </a:cubicBezTo>
                    <a:lnTo>
                      <a:pt x="4657" y="4796"/>
                    </a:lnTo>
                    <a:cubicBezTo>
                      <a:pt x="4543" y="4613"/>
                      <a:pt x="4383" y="4476"/>
                      <a:pt x="4223" y="4385"/>
                    </a:cubicBezTo>
                    <a:cubicBezTo>
                      <a:pt x="4081" y="4307"/>
                      <a:pt x="3946" y="4266"/>
                      <a:pt x="3826" y="4266"/>
                    </a:cubicBezTo>
                    <a:cubicBezTo>
                      <a:pt x="3735" y="4266"/>
                      <a:pt x="3653" y="4290"/>
                      <a:pt x="3584" y="4339"/>
                    </a:cubicBezTo>
                    <a:lnTo>
                      <a:pt x="1690" y="1851"/>
                    </a:lnTo>
                    <a:cubicBezTo>
                      <a:pt x="1713" y="1783"/>
                      <a:pt x="1713" y="1714"/>
                      <a:pt x="1713" y="1623"/>
                    </a:cubicBezTo>
                    <a:cubicBezTo>
                      <a:pt x="1735" y="1075"/>
                      <a:pt x="1347" y="390"/>
                      <a:pt x="868" y="116"/>
                    </a:cubicBezTo>
                    <a:cubicBezTo>
                      <a:pt x="730" y="38"/>
                      <a:pt x="600" y="0"/>
                      <a:pt x="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5"/>
              <p:cNvSpPr/>
              <p:nvPr/>
            </p:nvSpPr>
            <p:spPr>
              <a:xfrm>
                <a:off x="5178650" y="3121400"/>
                <a:ext cx="15237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5"/>
              <p:cNvSpPr/>
              <p:nvPr/>
            </p:nvSpPr>
            <p:spPr>
              <a:xfrm>
                <a:off x="5002900" y="3019825"/>
                <a:ext cx="15295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3" extrusionOk="0">
                    <a:moveTo>
                      <a:pt x="0" y="1"/>
                    </a:moveTo>
                    <a:lnTo>
                      <a:pt x="0" y="594"/>
                    </a:lnTo>
                    <a:lnTo>
                      <a:pt x="6117" y="4132"/>
                    </a:lnTo>
                    <a:lnTo>
                      <a:pt x="6117" y="35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5"/>
              <p:cNvSpPr/>
              <p:nvPr/>
            </p:nvSpPr>
            <p:spPr>
              <a:xfrm>
                <a:off x="5002900" y="3044950"/>
                <a:ext cx="15295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2" extrusionOk="0">
                    <a:moveTo>
                      <a:pt x="0" y="0"/>
                    </a:moveTo>
                    <a:lnTo>
                      <a:pt x="0" y="594"/>
                    </a:lnTo>
                    <a:lnTo>
                      <a:pt x="6117" y="4131"/>
                    </a:lnTo>
                    <a:lnTo>
                      <a:pt x="6117" y="3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5"/>
              <p:cNvSpPr/>
              <p:nvPr/>
            </p:nvSpPr>
            <p:spPr>
              <a:xfrm>
                <a:off x="4827700" y="2918250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5"/>
              <p:cNvSpPr/>
              <p:nvPr/>
            </p:nvSpPr>
            <p:spPr>
              <a:xfrm>
                <a:off x="4827700" y="2943375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5"/>
              <p:cNvSpPr/>
              <p:nvPr/>
            </p:nvSpPr>
            <p:spPr>
              <a:xfrm>
                <a:off x="4651950" y="2816675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5"/>
              <p:cNvSpPr/>
              <p:nvPr/>
            </p:nvSpPr>
            <p:spPr>
              <a:xfrm>
                <a:off x="4651950" y="2841800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5"/>
              <p:cNvSpPr/>
              <p:nvPr/>
            </p:nvSpPr>
            <p:spPr>
              <a:xfrm>
                <a:off x="4609150" y="2221525"/>
                <a:ext cx="721875" cy="9507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38028" extrusionOk="0">
                    <a:moveTo>
                      <a:pt x="1" y="0"/>
                    </a:moveTo>
                    <a:lnTo>
                      <a:pt x="1" y="21205"/>
                    </a:lnTo>
                    <a:lnTo>
                      <a:pt x="28875" y="38027"/>
                    </a:lnTo>
                    <a:lnTo>
                      <a:pt x="28875" y="167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5"/>
              <p:cNvSpPr/>
              <p:nvPr/>
            </p:nvSpPr>
            <p:spPr>
              <a:xfrm>
                <a:off x="4626850" y="27219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5"/>
              <p:cNvSpPr/>
              <p:nvPr/>
            </p:nvSpPr>
            <p:spPr>
              <a:xfrm>
                <a:off x="4626850" y="26597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5"/>
              <p:cNvSpPr/>
              <p:nvPr/>
            </p:nvSpPr>
            <p:spPr>
              <a:xfrm>
                <a:off x="4626850" y="25975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5"/>
              <p:cNvSpPr/>
              <p:nvPr/>
            </p:nvSpPr>
            <p:spPr>
              <a:xfrm>
                <a:off x="4626850" y="2535925"/>
                <a:ext cx="6813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3" extrusionOk="0">
                    <a:moveTo>
                      <a:pt x="0" y="1"/>
                    </a:moveTo>
                    <a:lnTo>
                      <a:pt x="0" y="229"/>
                    </a:lnTo>
                    <a:lnTo>
                      <a:pt x="27254" y="16093"/>
                    </a:lnTo>
                    <a:lnTo>
                      <a:pt x="27254" y="158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5"/>
              <p:cNvSpPr/>
              <p:nvPr/>
            </p:nvSpPr>
            <p:spPr>
              <a:xfrm>
                <a:off x="4626850" y="24737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5"/>
              <p:cNvSpPr/>
              <p:nvPr/>
            </p:nvSpPr>
            <p:spPr>
              <a:xfrm>
                <a:off x="4626850" y="24115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5"/>
              <p:cNvSpPr/>
              <p:nvPr/>
            </p:nvSpPr>
            <p:spPr>
              <a:xfrm>
                <a:off x="4626850" y="23493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5"/>
              <p:cNvSpPr/>
              <p:nvPr/>
            </p:nvSpPr>
            <p:spPr>
              <a:xfrm>
                <a:off x="4692475" y="232880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0"/>
                    </a:moveTo>
                    <a:lnTo>
                      <a:pt x="0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5"/>
              <p:cNvSpPr/>
              <p:nvPr/>
            </p:nvSpPr>
            <p:spPr>
              <a:xfrm>
                <a:off x="4758100" y="2367025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57"/>
                    </a:lnTo>
                    <a:lnTo>
                      <a:pt x="206" y="17394"/>
                    </a:lnTo>
                    <a:lnTo>
                      <a:pt x="206" y="11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5"/>
              <p:cNvSpPr/>
              <p:nvPr/>
            </p:nvSpPr>
            <p:spPr>
              <a:xfrm>
                <a:off x="4823150" y="240525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29" y="17394"/>
                    </a:lnTo>
                    <a:lnTo>
                      <a:pt x="229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5"/>
              <p:cNvSpPr/>
              <p:nvPr/>
            </p:nvSpPr>
            <p:spPr>
              <a:xfrm>
                <a:off x="4888775" y="244350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0"/>
                    </a:moveTo>
                    <a:lnTo>
                      <a:pt x="0" y="17279"/>
                    </a:lnTo>
                    <a:lnTo>
                      <a:pt x="229" y="17393"/>
                    </a:lnTo>
                    <a:lnTo>
                      <a:pt x="229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5"/>
              <p:cNvSpPr/>
              <p:nvPr/>
            </p:nvSpPr>
            <p:spPr>
              <a:xfrm>
                <a:off x="4954400" y="2481725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79"/>
                    </a:lnTo>
                    <a:lnTo>
                      <a:pt x="228" y="17393"/>
                    </a:lnTo>
                    <a:lnTo>
                      <a:pt x="228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5"/>
              <p:cNvSpPr/>
              <p:nvPr/>
            </p:nvSpPr>
            <p:spPr>
              <a:xfrm>
                <a:off x="5020025" y="251995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05" y="17394"/>
                    </a:lnTo>
                    <a:lnTo>
                      <a:pt x="205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5"/>
              <p:cNvSpPr/>
              <p:nvPr/>
            </p:nvSpPr>
            <p:spPr>
              <a:xfrm>
                <a:off x="5085625" y="2558200"/>
                <a:ext cx="5175" cy="4348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3" extrusionOk="0">
                    <a:moveTo>
                      <a:pt x="1" y="0"/>
                    </a:moveTo>
                    <a:lnTo>
                      <a:pt x="1" y="17279"/>
                    </a:lnTo>
                    <a:lnTo>
                      <a:pt x="206" y="17393"/>
                    </a:lnTo>
                    <a:lnTo>
                      <a:pt x="206" y="1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5"/>
              <p:cNvSpPr/>
              <p:nvPr/>
            </p:nvSpPr>
            <p:spPr>
              <a:xfrm>
                <a:off x="5151250" y="2597000"/>
                <a:ext cx="5175" cy="4342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71" extrusionOk="0">
                    <a:moveTo>
                      <a:pt x="1" y="0"/>
                    </a:moveTo>
                    <a:lnTo>
                      <a:pt x="1" y="17256"/>
                    </a:lnTo>
                    <a:lnTo>
                      <a:pt x="206" y="17370"/>
                    </a:lnTo>
                    <a:lnTo>
                      <a:pt x="206" y="1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5"/>
              <p:cNvSpPr/>
              <p:nvPr/>
            </p:nvSpPr>
            <p:spPr>
              <a:xfrm>
                <a:off x="5216875" y="2635225"/>
                <a:ext cx="517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4" extrusionOk="0">
                    <a:moveTo>
                      <a:pt x="1" y="1"/>
                    </a:moveTo>
                    <a:lnTo>
                      <a:pt x="1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5"/>
              <p:cNvSpPr/>
              <p:nvPr/>
            </p:nvSpPr>
            <p:spPr>
              <a:xfrm>
                <a:off x="5281925" y="2673450"/>
                <a:ext cx="57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394" extrusionOk="0">
                    <a:moveTo>
                      <a:pt x="1" y="1"/>
                    </a:moveTo>
                    <a:lnTo>
                      <a:pt x="1" y="17257"/>
                    </a:lnTo>
                    <a:lnTo>
                      <a:pt x="229" y="17394"/>
                    </a:lnTo>
                    <a:lnTo>
                      <a:pt x="229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5"/>
              <p:cNvSpPr/>
              <p:nvPr/>
            </p:nvSpPr>
            <p:spPr>
              <a:xfrm>
                <a:off x="4747250" y="2660950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05" y="1"/>
                    </a:moveTo>
                    <a:cubicBezTo>
                      <a:pt x="130" y="1"/>
                      <a:pt x="1" y="141"/>
                      <a:pt x="1" y="387"/>
                    </a:cubicBezTo>
                    <a:cubicBezTo>
                      <a:pt x="1" y="729"/>
                      <a:pt x="229" y="1140"/>
                      <a:pt x="526" y="1300"/>
                    </a:cubicBezTo>
                    <a:cubicBezTo>
                      <a:pt x="610" y="1345"/>
                      <a:pt x="691" y="1367"/>
                      <a:pt x="763" y="1367"/>
                    </a:cubicBezTo>
                    <a:cubicBezTo>
                      <a:pt x="945" y="1367"/>
                      <a:pt x="1073" y="1232"/>
                      <a:pt x="1073" y="1003"/>
                    </a:cubicBezTo>
                    <a:cubicBezTo>
                      <a:pt x="1073" y="661"/>
                      <a:pt x="822" y="250"/>
                      <a:pt x="526" y="67"/>
                    </a:cubicBezTo>
                    <a:cubicBezTo>
                      <a:pt x="448" y="22"/>
                      <a:pt x="373" y="1"/>
                      <a:pt x="30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5"/>
              <p:cNvSpPr/>
              <p:nvPr/>
            </p:nvSpPr>
            <p:spPr>
              <a:xfrm>
                <a:off x="4747250" y="259782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0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1"/>
                      <a:pt x="229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26" y="81"/>
                    </a:cubicBezTo>
                    <a:cubicBezTo>
                      <a:pt x="443" y="26"/>
                      <a:pt x="362" y="0"/>
                      <a:pt x="290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5"/>
              <p:cNvSpPr/>
              <p:nvPr/>
            </p:nvSpPr>
            <p:spPr>
              <a:xfrm>
                <a:off x="4878500" y="2739900"/>
                <a:ext cx="2627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3" extrusionOk="0">
                    <a:moveTo>
                      <a:pt x="280" y="1"/>
                    </a:moveTo>
                    <a:cubicBezTo>
                      <a:pt x="112" y="1"/>
                      <a:pt x="0" y="140"/>
                      <a:pt x="0" y="379"/>
                    </a:cubicBezTo>
                    <a:cubicBezTo>
                      <a:pt x="0" y="721"/>
                      <a:pt x="229" y="1132"/>
                      <a:pt x="525" y="1292"/>
                    </a:cubicBezTo>
                    <a:cubicBezTo>
                      <a:pt x="615" y="1347"/>
                      <a:pt x="698" y="1373"/>
                      <a:pt x="771" y="1373"/>
                    </a:cubicBezTo>
                    <a:cubicBezTo>
                      <a:pt x="939" y="1373"/>
                      <a:pt x="1050" y="1234"/>
                      <a:pt x="1050" y="995"/>
                    </a:cubicBezTo>
                    <a:cubicBezTo>
                      <a:pt x="1050" y="653"/>
                      <a:pt x="822" y="242"/>
                      <a:pt x="525" y="82"/>
                    </a:cubicBezTo>
                    <a:cubicBezTo>
                      <a:pt x="436" y="27"/>
                      <a:pt x="352" y="1"/>
                      <a:pt x="280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5"/>
              <p:cNvSpPr/>
              <p:nvPr/>
            </p:nvSpPr>
            <p:spPr>
              <a:xfrm>
                <a:off x="4944125" y="2651250"/>
                <a:ext cx="262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1" extrusionOk="0">
                    <a:moveTo>
                      <a:pt x="295" y="1"/>
                    </a:moveTo>
                    <a:cubicBezTo>
                      <a:pt x="118" y="1"/>
                      <a:pt x="0" y="141"/>
                      <a:pt x="0" y="387"/>
                    </a:cubicBezTo>
                    <a:cubicBezTo>
                      <a:pt x="0" y="729"/>
                      <a:pt x="229" y="1140"/>
                      <a:pt x="525" y="1300"/>
                    </a:cubicBezTo>
                    <a:cubicBezTo>
                      <a:pt x="614" y="1348"/>
                      <a:pt x="697" y="1371"/>
                      <a:pt x="769" y="1371"/>
                    </a:cubicBezTo>
                    <a:cubicBezTo>
                      <a:pt x="938" y="1371"/>
                      <a:pt x="1050" y="1243"/>
                      <a:pt x="1050" y="1003"/>
                    </a:cubicBezTo>
                    <a:cubicBezTo>
                      <a:pt x="1050" y="661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5"/>
              <p:cNvSpPr/>
              <p:nvPr/>
            </p:nvSpPr>
            <p:spPr>
              <a:xfrm>
                <a:off x="5008600" y="262672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8" y="0"/>
                    </a:moveTo>
                    <a:cubicBezTo>
                      <a:pt x="141" y="0"/>
                      <a:pt x="23" y="140"/>
                      <a:pt x="23" y="386"/>
                    </a:cubicBezTo>
                    <a:cubicBezTo>
                      <a:pt x="1" y="729"/>
                      <a:pt x="252" y="1139"/>
                      <a:pt x="548" y="1299"/>
                    </a:cubicBezTo>
                    <a:cubicBezTo>
                      <a:pt x="633" y="1345"/>
                      <a:pt x="712" y="1366"/>
                      <a:pt x="782" y="1366"/>
                    </a:cubicBezTo>
                    <a:cubicBezTo>
                      <a:pt x="957" y="1366"/>
                      <a:pt x="1073" y="1231"/>
                      <a:pt x="1073" y="1002"/>
                    </a:cubicBezTo>
                    <a:cubicBezTo>
                      <a:pt x="1073" y="660"/>
                      <a:pt x="845" y="249"/>
                      <a:pt x="548" y="67"/>
                    </a:cubicBezTo>
                    <a:cubicBezTo>
                      <a:pt x="465" y="22"/>
                      <a:pt x="387" y="0"/>
                      <a:pt x="31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5"/>
              <p:cNvSpPr/>
              <p:nvPr/>
            </p:nvSpPr>
            <p:spPr>
              <a:xfrm>
                <a:off x="5140425" y="2766525"/>
                <a:ext cx="268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1" extrusionOk="0">
                    <a:moveTo>
                      <a:pt x="304" y="0"/>
                    </a:moveTo>
                    <a:cubicBezTo>
                      <a:pt x="130" y="0"/>
                      <a:pt x="0" y="140"/>
                      <a:pt x="0" y="386"/>
                    </a:cubicBezTo>
                    <a:cubicBezTo>
                      <a:pt x="0" y="729"/>
                      <a:pt x="228" y="1140"/>
                      <a:pt x="525" y="1299"/>
                    </a:cubicBezTo>
                    <a:cubicBezTo>
                      <a:pt x="614" y="1347"/>
                      <a:pt x="699" y="1370"/>
                      <a:pt x="774" y="1370"/>
                    </a:cubicBezTo>
                    <a:cubicBezTo>
                      <a:pt x="950" y="1370"/>
                      <a:pt x="1073" y="1243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8" y="22"/>
                      <a:pt x="373" y="0"/>
                      <a:pt x="304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5"/>
              <p:cNvSpPr/>
              <p:nvPr/>
            </p:nvSpPr>
            <p:spPr>
              <a:xfrm>
                <a:off x="5074800" y="2852900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7" y="0"/>
                    </a:moveTo>
                    <a:cubicBezTo>
                      <a:pt x="123" y="0"/>
                      <a:pt x="0" y="139"/>
                      <a:pt x="0" y="378"/>
                    </a:cubicBezTo>
                    <a:cubicBezTo>
                      <a:pt x="0" y="720"/>
                      <a:pt x="251" y="1131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45" y="241"/>
                      <a:pt x="548" y="81"/>
                    </a:cubicBezTo>
                    <a:cubicBezTo>
                      <a:pt x="458" y="26"/>
                      <a:pt x="373" y="0"/>
                      <a:pt x="297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5"/>
              <p:cNvSpPr/>
              <p:nvPr/>
            </p:nvSpPr>
            <p:spPr>
              <a:xfrm>
                <a:off x="5206050" y="2737625"/>
                <a:ext cx="2682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3" extrusionOk="0">
                    <a:moveTo>
                      <a:pt x="279" y="0"/>
                    </a:moveTo>
                    <a:cubicBezTo>
                      <a:pt x="111" y="0"/>
                      <a:pt x="0" y="139"/>
                      <a:pt x="0" y="378"/>
                    </a:cubicBezTo>
                    <a:cubicBezTo>
                      <a:pt x="0" y="721"/>
                      <a:pt x="228" y="1132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4"/>
                      <a:pt x="1073" y="995"/>
                    </a:cubicBezTo>
                    <a:cubicBezTo>
                      <a:pt x="1073" y="652"/>
                      <a:pt x="822" y="241"/>
                      <a:pt x="525" y="82"/>
                    </a:cubicBezTo>
                    <a:cubicBezTo>
                      <a:pt x="435" y="26"/>
                      <a:pt x="352" y="0"/>
                      <a:pt x="27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5"/>
              <p:cNvSpPr/>
              <p:nvPr/>
            </p:nvSpPr>
            <p:spPr>
              <a:xfrm>
                <a:off x="4812875" y="2734575"/>
                <a:ext cx="268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81" extrusionOk="0">
                    <a:moveTo>
                      <a:pt x="295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9" y="1139"/>
                      <a:pt x="525" y="1299"/>
                    </a:cubicBezTo>
                    <a:cubicBezTo>
                      <a:pt x="615" y="1354"/>
                      <a:pt x="701" y="1380"/>
                      <a:pt x="776" y="1380"/>
                    </a:cubicBezTo>
                    <a:cubicBezTo>
                      <a:pt x="951" y="1380"/>
                      <a:pt x="1073" y="1241"/>
                      <a:pt x="1073" y="1002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5"/>
              <p:cNvSpPr/>
              <p:nvPr/>
            </p:nvSpPr>
            <p:spPr>
              <a:xfrm>
                <a:off x="4878500" y="2678075"/>
                <a:ext cx="26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67" extrusionOk="0">
                    <a:moveTo>
                      <a:pt x="295" y="1"/>
                    </a:moveTo>
                    <a:cubicBezTo>
                      <a:pt x="118" y="1"/>
                      <a:pt x="0" y="140"/>
                      <a:pt x="0" y="386"/>
                    </a:cubicBezTo>
                    <a:cubicBezTo>
                      <a:pt x="0" y="729"/>
                      <a:pt x="229" y="1140"/>
                      <a:pt x="525" y="1299"/>
                    </a:cubicBezTo>
                    <a:cubicBezTo>
                      <a:pt x="610" y="1345"/>
                      <a:pt x="689" y="1366"/>
                      <a:pt x="759" y="1366"/>
                    </a:cubicBezTo>
                    <a:cubicBezTo>
                      <a:pt x="934" y="1366"/>
                      <a:pt x="1050" y="1231"/>
                      <a:pt x="1050" y="1003"/>
                    </a:cubicBezTo>
                    <a:cubicBezTo>
                      <a:pt x="1050" y="660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5"/>
              <p:cNvSpPr/>
              <p:nvPr/>
            </p:nvSpPr>
            <p:spPr>
              <a:xfrm>
                <a:off x="5008600" y="278477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5" y="0"/>
                    </a:moveTo>
                    <a:cubicBezTo>
                      <a:pt x="140" y="0"/>
                      <a:pt x="23" y="135"/>
                      <a:pt x="23" y="364"/>
                    </a:cubicBezTo>
                    <a:cubicBezTo>
                      <a:pt x="1" y="706"/>
                      <a:pt x="252" y="1117"/>
                      <a:pt x="548" y="1300"/>
                    </a:cubicBezTo>
                    <a:cubicBezTo>
                      <a:pt x="632" y="1345"/>
                      <a:pt x="710" y="1366"/>
                      <a:pt x="779" y="1366"/>
                    </a:cubicBezTo>
                    <a:cubicBezTo>
                      <a:pt x="955" y="1366"/>
                      <a:pt x="1073" y="1226"/>
                      <a:pt x="1073" y="980"/>
                    </a:cubicBezTo>
                    <a:cubicBezTo>
                      <a:pt x="1073" y="661"/>
                      <a:pt x="845" y="250"/>
                      <a:pt x="548" y="67"/>
                    </a:cubicBezTo>
                    <a:cubicBezTo>
                      <a:pt x="464" y="22"/>
                      <a:pt x="385" y="0"/>
                      <a:pt x="31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5"/>
              <p:cNvSpPr/>
              <p:nvPr/>
            </p:nvSpPr>
            <p:spPr>
              <a:xfrm>
                <a:off x="5074800" y="2708200"/>
                <a:ext cx="268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1" extrusionOk="0">
                    <a:moveTo>
                      <a:pt x="300" y="1"/>
                    </a:moveTo>
                    <a:cubicBezTo>
                      <a:pt x="124" y="1"/>
                      <a:pt x="0" y="128"/>
                      <a:pt x="0" y="368"/>
                    </a:cubicBezTo>
                    <a:cubicBezTo>
                      <a:pt x="0" y="711"/>
                      <a:pt x="251" y="1122"/>
                      <a:pt x="525" y="1304"/>
                    </a:cubicBezTo>
                    <a:cubicBezTo>
                      <a:pt x="609" y="1349"/>
                      <a:pt x="689" y="1371"/>
                      <a:pt x="760" y="1371"/>
                    </a:cubicBezTo>
                    <a:cubicBezTo>
                      <a:pt x="943" y="1371"/>
                      <a:pt x="1073" y="1231"/>
                      <a:pt x="1073" y="985"/>
                    </a:cubicBezTo>
                    <a:cubicBezTo>
                      <a:pt x="1073" y="642"/>
                      <a:pt x="845" y="231"/>
                      <a:pt x="548" y="72"/>
                    </a:cubicBezTo>
                    <a:cubicBezTo>
                      <a:pt x="459" y="24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5"/>
              <p:cNvSpPr/>
              <p:nvPr/>
            </p:nvSpPr>
            <p:spPr>
              <a:xfrm>
                <a:off x="5206050" y="2682075"/>
                <a:ext cx="26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1" extrusionOk="0">
                    <a:moveTo>
                      <a:pt x="294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8" y="1139"/>
                      <a:pt x="525" y="1299"/>
                    </a:cubicBezTo>
                    <a:cubicBezTo>
                      <a:pt x="615" y="1354"/>
                      <a:pt x="700" y="1380"/>
                      <a:pt x="776" y="1380"/>
                    </a:cubicBezTo>
                    <a:cubicBezTo>
                      <a:pt x="951" y="1380"/>
                      <a:pt x="1073" y="1242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4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5"/>
              <p:cNvSpPr/>
              <p:nvPr/>
            </p:nvSpPr>
            <p:spPr>
              <a:xfrm>
                <a:off x="4694175" y="2675175"/>
                <a:ext cx="5255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21023" h="5205" extrusionOk="0">
                    <a:moveTo>
                      <a:pt x="2694" y="0"/>
                    </a:moveTo>
                    <a:lnTo>
                      <a:pt x="1" y="1027"/>
                    </a:lnTo>
                    <a:lnTo>
                      <a:pt x="69" y="1233"/>
                    </a:lnTo>
                    <a:lnTo>
                      <a:pt x="2626" y="251"/>
                    </a:lnTo>
                    <a:lnTo>
                      <a:pt x="5273" y="3219"/>
                    </a:lnTo>
                    <a:lnTo>
                      <a:pt x="7898" y="936"/>
                    </a:lnTo>
                    <a:lnTo>
                      <a:pt x="13125" y="5204"/>
                    </a:lnTo>
                    <a:lnTo>
                      <a:pt x="15819" y="2100"/>
                    </a:lnTo>
                    <a:lnTo>
                      <a:pt x="21023" y="1073"/>
                    </a:lnTo>
                    <a:lnTo>
                      <a:pt x="20977" y="868"/>
                    </a:lnTo>
                    <a:lnTo>
                      <a:pt x="15705" y="1918"/>
                    </a:lnTo>
                    <a:lnTo>
                      <a:pt x="13103" y="4931"/>
                    </a:lnTo>
                    <a:lnTo>
                      <a:pt x="7898" y="662"/>
                    </a:lnTo>
                    <a:lnTo>
                      <a:pt x="5296" y="2922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5"/>
              <p:cNvSpPr/>
              <p:nvPr/>
            </p:nvSpPr>
            <p:spPr>
              <a:xfrm>
                <a:off x="4690750" y="2610700"/>
                <a:ext cx="529575" cy="2653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10614" extrusionOk="0">
                    <a:moveTo>
                      <a:pt x="2786" y="0"/>
                    </a:moveTo>
                    <a:lnTo>
                      <a:pt x="1" y="3675"/>
                    </a:lnTo>
                    <a:lnTo>
                      <a:pt x="161" y="3812"/>
                    </a:lnTo>
                    <a:lnTo>
                      <a:pt x="2808" y="342"/>
                    </a:lnTo>
                    <a:lnTo>
                      <a:pt x="7967" y="5935"/>
                    </a:lnTo>
                    <a:lnTo>
                      <a:pt x="8035" y="6026"/>
                    </a:lnTo>
                    <a:lnTo>
                      <a:pt x="10729" y="2397"/>
                    </a:lnTo>
                    <a:lnTo>
                      <a:pt x="13194" y="1461"/>
                    </a:lnTo>
                    <a:lnTo>
                      <a:pt x="15864" y="10614"/>
                    </a:lnTo>
                    <a:lnTo>
                      <a:pt x="18581" y="7007"/>
                    </a:lnTo>
                    <a:lnTo>
                      <a:pt x="21183" y="5935"/>
                    </a:lnTo>
                    <a:lnTo>
                      <a:pt x="21091" y="5729"/>
                    </a:lnTo>
                    <a:lnTo>
                      <a:pt x="18467" y="6825"/>
                    </a:lnTo>
                    <a:lnTo>
                      <a:pt x="15933" y="10157"/>
                    </a:lnTo>
                    <a:lnTo>
                      <a:pt x="13354" y="1301"/>
                    </a:lnTo>
                    <a:lnTo>
                      <a:pt x="13331" y="1187"/>
                    </a:lnTo>
                    <a:lnTo>
                      <a:pt x="10592" y="2214"/>
                    </a:lnTo>
                    <a:lnTo>
                      <a:pt x="8035" y="5684"/>
                    </a:lnTo>
                    <a:lnTo>
                      <a:pt x="278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5"/>
              <p:cNvSpPr/>
              <p:nvPr/>
            </p:nvSpPr>
            <p:spPr>
              <a:xfrm>
                <a:off x="4681625" y="268627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8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0"/>
                      <a:pt x="252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48" y="81"/>
                    </a:cubicBezTo>
                    <a:cubicBezTo>
                      <a:pt x="459" y="26"/>
                      <a:pt x="373" y="0"/>
                      <a:pt x="298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5"/>
              <p:cNvSpPr/>
              <p:nvPr/>
            </p:nvSpPr>
            <p:spPr>
              <a:xfrm>
                <a:off x="5762975" y="2798075"/>
                <a:ext cx="67075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3348" extrusionOk="0">
                    <a:moveTo>
                      <a:pt x="1809" y="1"/>
                    </a:moveTo>
                    <a:cubicBezTo>
                      <a:pt x="1769" y="1"/>
                      <a:pt x="1736" y="19"/>
                      <a:pt x="1713" y="60"/>
                    </a:cubicBezTo>
                    <a:cubicBezTo>
                      <a:pt x="1553" y="357"/>
                      <a:pt x="1347" y="973"/>
                      <a:pt x="1165" y="1224"/>
                    </a:cubicBezTo>
                    <a:cubicBezTo>
                      <a:pt x="1086" y="1322"/>
                      <a:pt x="995" y="1361"/>
                      <a:pt x="913" y="1361"/>
                    </a:cubicBezTo>
                    <a:cubicBezTo>
                      <a:pt x="804" y="1361"/>
                      <a:pt x="711" y="1293"/>
                      <a:pt x="685" y="1202"/>
                    </a:cubicBezTo>
                    <a:cubicBezTo>
                      <a:pt x="628" y="1068"/>
                      <a:pt x="619" y="646"/>
                      <a:pt x="510" y="646"/>
                    </a:cubicBezTo>
                    <a:cubicBezTo>
                      <a:pt x="489" y="646"/>
                      <a:pt x="464" y="662"/>
                      <a:pt x="434" y="699"/>
                    </a:cubicBezTo>
                    <a:cubicBezTo>
                      <a:pt x="252" y="928"/>
                      <a:pt x="138" y="1635"/>
                      <a:pt x="92" y="1818"/>
                    </a:cubicBezTo>
                    <a:cubicBezTo>
                      <a:pt x="46" y="2000"/>
                      <a:pt x="1" y="2548"/>
                      <a:pt x="1" y="2548"/>
                    </a:cubicBezTo>
                    <a:lnTo>
                      <a:pt x="777" y="3347"/>
                    </a:lnTo>
                    <a:cubicBezTo>
                      <a:pt x="936" y="3164"/>
                      <a:pt x="1439" y="3073"/>
                      <a:pt x="1849" y="2731"/>
                    </a:cubicBezTo>
                    <a:cubicBezTo>
                      <a:pt x="2260" y="2366"/>
                      <a:pt x="2489" y="1932"/>
                      <a:pt x="2603" y="1361"/>
                    </a:cubicBezTo>
                    <a:cubicBezTo>
                      <a:pt x="2682" y="864"/>
                      <a:pt x="2085" y="1"/>
                      <a:pt x="1809" y="1"/>
                    </a:cubicBezTo>
                    <a:close/>
                  </a:path>
                </a:pathLst>
              </a:custGeom>
              <a:solidFill>
                <a:srgbClr val="F4C5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5"/>
              <p:cNvSpPr/>
              <p:nvPr/>
            </p:nvSpPr>
            <p:spPr>
              <a:xfrm>
                <a:off x="5430875" y="3545250"/>
                <a:ext cx="140975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2560" extrusionOk="0">
                    <a:moveTo>
                      <a:pt x="1923" y="1"/>
                    </a:moveTo>
                    <a:cubicBezTo>
                      <a:pt x="1299" y="1"/>
                      <a:pt x="376" y="97"/>
                      <a:pt x="183" y="645"/>
                    </a:cubicBezTo>
                    <a:cubicBezTo>
                      <a:pt x="0" y="1238"/>
                      <a:pt x="23" y="1809"/>
                      <a:pt x="69" y="2106"/>
                    </a:cubicBezTo>
                    <a:cubicBezTo>
                      <a:pt x="92" y="2266"/>
                      <a:pt x="206" y="2334"/>
                      <a:pt x="365" y="2357"/>
                    </a:cubicBezTo>
                    <a:cubicBezTo>
                      <a:pt x="944" y="2479"/>
                      <a:pt x="1836" y="2560"/>
                      <a:pt x="2631" y="2560"/>
                    </a:cubicBezTo>
                    <a:cubicBezTo>
                      <a:pt x="3028" y="2560"/>
                      <a:pt x="3401" y="2539"/>
                      <a:pt x="3698" y="2494"/>
                    </a:cubicBezTo>
                    <a:cubicBezTo>
                      <a:pt x="4748" y="2357"/>
                      <a:pt x="5638" y="1626"/>
                      <a:pt x="5501" y="987"/>
                    </a:cubicBezTo>
                    <a:cubicBezTo>
                      <a:pt x="5387" y="371"/>
                      <a:pt x="4360" y="371"/>
                      <a:pt x="3401" y="303"/>
                    </a:cubicBezTo>
                    <a:cubicBezTo>
                      <a:pt x="2443" y="257"/>
                      <a:pt x="2511" y="29"/>
                      <a:pt x="2511" y="29"/>
                    </a:cubicBezTo>
                    <a:cubicBezTo>
                      <a:pt x="2511" y="29"/>
                      <a:pt x="2261" y="1"/>
                      <a:pt x="1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5"/>
              <p:cNvSpPr/>
              <p:nvPr/>
            </p:nvSpPr>
            <p:spPr>
              <a:xfrm>
                <a:off x="5497075" y="3563525"/>
                <a:ext cx="1404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2494" extrusionOk="0">
                    <a:moveTo>
                      <a:pt x="2231" y="1"/>
                    </a:moveTo>
                    <a:cubicBezTo>
                      <a:pt x="1615" y="1"/>
                      <a:pt x="100" y="73"/>
                      <a:pt x="46" y="781"/>
                    </a:cubicBezTo>
                    <a:cubicBezTo>
                      <a:pt x="0" y="1375"/>
                      <a:pt x="68" y="1923"/>
                      <a:pt x="91" y="2242"/>
                    </a:cubicBezTo>
                    <a:cubicBezTo>
                      <a:pt x="114" y="2379"/>
                      <a:pt x="251" y="2493"/>
                      <a:pt x="388" y="2493"/>
                    </a:cubicBezTo>
                    <a:cubicBezTo>
                      <a:pt x="1118" y="2448"/>
                      <a:pt x="2922" y="2379"/>
                      <a:pt x="3835" y="2242"/>
                    </a:cubicBezTo>
                    <a:cubicBezTo>
                      <a:pt x="4885" y="2105"/>
                      <a:pt x="5615" y="1603"/>
                      <a:pt x="5501" y="964"/>
                    </a:cubicBezTo>
                    <a:cubicBezTo>
                      <a:pt x="5364" y="348"/>
                      <a:pt x="4337" y="348"/>
                      <a:pt x="3378" y="302"/>
                    </a:cubicBezTo>
                    <a:cubicBezTo>
                      <a:pt x="2420" y="234"/>
                      <a:pt x="2488" y="5"/>
                      <a:pt x="2488" y="5"/>
                    </a:cubicBezTo>
                    <a:cubicBezTo>
                      <a:pt x="2488" y="5"/>
                      <a:pt x="2389" y="1"/>
                      <a:pt x="22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5"/>
              <p:cNvSpPr/>
              <p:nvPr/>
            </p:nvSpPr>
            <p:spPr>
              <a:xfrm>
                <a:off x="5429150" y="3174475"/>
                <a:ext cx="89625" cy="394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5760" extrusionOk="0">
                    <a:moveTo>
                      <a:pt x="457" y="0"/>
                    </a:moveTo>
                    <a:cubicBezTo>
                      <a:pt x="457" y="0"/>
                      <a:pt x="343" y="7715"/>
                      <a:pt x="275" y="8674"/>
                    </a:cubicBezTo>
                    <a:cubicBezTo>
                      <a:pt x="206" y="9610"/>
                      <a:pt x="1" y="15316"/>
                      <a:pt x="1" y="15316"/>
                    </a:cubicBezTo>
                    <a:cubicBezTo>
                      <a:pt x="1" y="15316"/>
                      <a:pt x="900" y="15759"/>
                      <a:pt x="1877" y="15759"/>
                    </a:cubicBezTo>
                    <a:cubicBezTo>
                      <a:pt x="2212" y="15759"/>
                      <a:pt x="2556" y="15707"/>
                      <a:pt x="2877" y="15567"/>
                    </a:cubicBezTo>
                    <a:lnTo>
                      <a:pt x="3584" y="868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5"/>
              <p:cNvSpPr/>
              <p:nvPr/>
            </p:nvSpPr>
            <p:spPr>
              <a:xfrm>
                <a:off x="5491925" y="3178475"/>
                <a:ext cx="91900" cy="407575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6303" extrusionOk="0">
                    <a:moveTo>
                      <a:pt x="3675" y="0"/>
                    </a:moveTo>
                    <a:lnTo>
                      <a:pt x="206" y="320"/>
                    </a:lnTo>
                    <a:lnTo>
                      <a:pt x="206" y="8058"/>
                    </a:lnTo>
                    <a:cubicBezTo>
                      <a:pt x="138" y="10340"/>
                      <a:pt x="1" y="16275"/>
                      <a:pt x="1" y="16275"/>
                    </a:cubicBezTo>
                    <a:cubicBezTo>
                      <a:pt x="172" y="16294"/>
                      <a:pt x="338" y="16302"/>
                      <a:pt x="497" y="16302"/>
                    </a:cubicBezTo>
                    <a:cubicBezTo>
                      <a:pt x="2055" y="16302"/>
                      <a:pt x="3014" y="15476"/>
                      <a:pt x="3014" y="15476"/>
                    </a:cubicBezTo>
                    <a:cubicBezTo>
                      <a:pt x="2922" y="14471"/>
                      <a:pt x="3014" y="8742"/>
                      <a:pt x="3014" y="8742"/>
                    </a:cubicBezTo>
                    <a:cubicBezTo>
                      <a:pt x="3402" y="5775"/>
                      <a:pt x="3630" y="1027"/>
                      <a:pt x="3675" y="137"/>
                    </a:cubicBezTo>
                    <a:cubicBezTo>
                      <a:pt x="3675" y="46"/>
                      <a:pt x="3675" y="0"/>
                      <a:pt x="367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5"/>
              <p:cNvSpPr/>
              <p:nvPr/>
            </p:nvSpPr>
            <p:spPr>
              <a:xfrm>
                <a:off x="5382925" y="2901150"/>
                <a:ext cx="5767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962" extrusionOk="0">
                    <a:moveTo>
                      <a:pt x="1188" y="0"/>
                    </a:moveTo>
                    <a:cubicBezTo>
                      <a:pt x="1188" y="0"/>
                      <a:pt x="1" y="3698"/>
                      <a:pt x="252" y="5638"/>
                    </a:cubicBezTo>
                    <a:cubicBezTo>
                      <a:pt x="252" y="5638"/>
                      <a:pt x="1211" y="6460"/>
                      <a:pt x="2306" y="6962"/>
                    </a:cubicBez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5"/>
              <p:cNvSpPr/>
              <p:nvPr/>
            </p:nvSpPr>
            <p:spPr>
              <a:xfrm>
                <a:off x="5469100" y="2751625"/>
                <a:ext cx="104450" cy="128425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5137" extrusionOk="0">
                    <a:moveTo>
                      <a:pt x="2101" y="1"/>
                    </a:moveTo>
                    <a:cubicBezTo>
                      <a:pt x="936" y="1"/>
                      <a:pt x="1" y="1142"/>
                      <a:pt x="1" y="2580"/>
                    </a:cubicBezTo>
                    <a:cubicBezTo>
                      <a:pt x="1" y="3995"/>
                      <a:pt x="936" y="5137"/>
                      <a:pt x="2078" y="5137"/>
                    </a:cubicBezTo>
                    <a:cubicBezTo>
                      <a:pt x="3242" y="5137"/>
                      <a:pt x="4178" y="3995"/>
                      <a:pt x="4178" y="2580"/>
                    </a:cubicBezTo>
                    <a:cubicBezTo>
                      <a:pt x="4178" y="1165"/>
                      <a:pt x="3242" y="1"/>
                      <a:pt x="2101" y="1"/>
                    </a:cubicBezTo>
                    <a:close/>
                  </a:path>
                </a:pathLst>
              </a:custGeom>
              <a:solidFill>
                <a:srgbClr val="FED4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5"/>
              <p:cNvSpPr/>
              <p:nvPr/>
            </p:nvSpPr>
            <p:spPr>
              <a:xfrm>
                <a:off x="5412600" y="2865675"/>
                <a:ext cx="196325" cy="3383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13532" extrusionOk="0">
                    <a:moveTo>
                      <a:pt x="2992" y="1"/>
                    </a:moveTo>
                    <a:cubicBezTo>
                      <a:pt x="2904" y="1"/>
                      <a:pt x="2854" y="4"/>
                      <a:pt x="2854" y="4"/>
                    </a:cubicBezTo>
                    <a:cubicBezTo>
                      <a:pt x="663" y="597"/>
                      <a:pt x="1" y="1419"/>
                      <a:pt x="1" y="1419"/>
                    </a:cubicBezTo>
                    <a:cubicBezTo>
                      <a:pt x="252" y="3542"/>
                      <a:pt x="823" y="12649"/>
                      <a:pt x="823" y="12649"/>
                    </a:cubicBezTo>
                    <a:cubicBezTo>
                      <a:pt x="2146" y="13311"/>
                      <a:pt x="3313" y="13532"/>
                      <a:pt x="4280" y="13532"/>
                    </a:cubicBezTo>
                    <a:cubicBezTo>
                      <a:pt x="6214" y="13532"/>
                      <a:pt x="7351" y="12649"/>
                      <a:pt x="7351" y="12649"/>
                    </a:cubicBezTo>
                    <a:cubicBezTo>
                      <a:pt x="6757" y="9317"/>
                      <a:pt x="7853" y="1944"/>
                      <a:pt x="7853" y="1944"/>
                    </a:cubicBezTo>
                    <a:cubicBezTo>
                      <a:pt x="7853" y="1944"/>
                      <a:pt x="6095" y="1282"/>
                      <a:pt x="5867" y="1122"/>
                    </a:cubicBezTo>
                    <a:cubicBezTo>
                      <a:pt x="5616" y="985"/>
                      <a:pt x="5547" y="734"/>
                      <a:pt x="5547" y="734"/>
                    </a:cubicBezTo>
                    <a:cubicBezTo>
                      <a:pt x="4576" y="62"/>
                      <a:pt x="3391" y="1"/>
                      <a:pt x="2992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5"/>
              <p:cNvSpPr/>
              <p:nvPr/>
            </p:nvSpPr>
            <p:spPr>
              <a:xfrm>
                <a:off x="5556975" y="2850925"/>
                <a:ext cx="23855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5593" extrusionOk="0">
                    <a:moveTo>
                      <a:pt x="8195" y="1"/>
                    </a:moveTo>
                    <a:lnTo>
                      <a:pt x="5045" y="3219"/>
                    </a:lnTo>
                    <a:lnTo>
                      <a:pt x="2078" y="2534"/>
                    </a:lnTo>
                    <a:cubicBezTo>
                      <a:pt x="1" y="2876"/>
                      <a:pt x="1119" y="5182"/>
                      <a:pt x="1119" y="5182"/>
                    </a:cubicBezTo>
                    <a:lnTo>
                      <a:pt x="5753" y="5593"/>
                    </a:lnTo>
                    <a:lnTo>
                      <a:pt x="9542" y="1302"/>
                    </a:lnTo>
                    <a:cubicBezTo>
                      <a:pt x="9313" y="343"/>
                      <a:pt x="8195" y="1"/>
                      <a:pt x="8195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5"/>
              <p:cNvSpPr/>
              <p:nvPr/>
            </p:nvSpPr>
            <p:spPr>
              <a:xfrm>
                <a:off x="5425175" y="2747525"/>
                <a:ext cx="1563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645" extrusionOk="0">
                    <a:moveTo>
                      <a:pt x="3981" y="1"/>
                    </a:moveTo>
                    <a:cubicBezTo>
                      <a:pt x="3309" y="1"/>
                      <a:pt x="2830" y="165"/>
                      <a:pt x="2830" y="165"/>
                    </a:cubicBezTo>
                    <a:cubicBezTo>
                      <a:pt x="0" y="1603"/>
                      <a:pt x="2328" y="4639"/>
                      <a:pt x="2328" y="4639"/>
                    </a:cubicBezTo>
                    <a:cubicBezTo>
                      <a:pt x="2392" y="4642"/>
                      <a:pt x="2453" y="4644"/>
                      <a:pt x="2513" y="4644"/>
                    </a:cubicBezTo>
                    <a:cubicBezTo>
                      <a:pt x="3878" y="4644"/>
                      <a:pt x="4109" y="3680"/>
                      <a:pt x="4109" y="3680"/>
                    </a:cubicBezTo>
                    <a:cubicBezTo>
                      <a:pt x="4976" y="3383"/>
                      <a:pt x="4725" y="2242"/>
                      <a:pt x="4725" y="2242"/>
                    </a:cubicBezTo>
                    <a:lnTo>
                      <a:pt x="6254" y="1740"/>
                    </a:lnTo>
                    <a:cubicBezTo>
                      <a:pt x="6231" y="370"/>
                      <a:pt x="4611" y="51"/>
                      <a:pt x="4611" y="51"/>
                    </a:cubicBezTo>
                    <a:cubicBezTo>
                      <a:pt x="4389" y="15"/>
                      <a:pt x="4177" y="1"/>
                      <a:pt x="3981" y="1"/>
                    </a:cubicBezTo>
                    <a:close/>
                  </a:path>
                </a:pathLst>
              </a:custGeom>
              <a:solidFill>
                <a:srgbClr val="0B3B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6" name="Google Shape;646;p55"/>
            <p:cNvSpPr/>
            <p:nvPr/>
          </p:nvSpPr>
          <p:spPr>
            <a:xfrm>
              <a:off x="4428275" y="21171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5"/>
            <p:cNvSpPr/>
            <p:nvPr/>
          </p:nvSpPr>
          <p:spPr>
            <a:xfrm>
              <a:off x="4428275" y="21422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5"/>
            <p:cNvSpPr/>
            <p:nvPr/>
          </p:nvSpPr>
          <p:spPr>
            <a:xfrm>
              <a:off x="4428275" y="2167300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5"/>
            <p:cNvSpPr/>
            <p:nvPr/>
          </p:nvSpPr>
          <p:spPr>
            <a:xfrm>
              <a:off x="4428275" y="219185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5"/>
            <p:cNvSpPr/>
            <p:nvPr/>
          </p:nvSpPr>
          <p:spPr>
            <a:xfrm>
              <a:off x="4428275" y="22169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5"/>
            <p:cNvSpPr/>
            <p:nvPr/>
          </p:nvSpPr>
          <p:spPr>
            <a:xfrm>
              <a:off x="4428275" y="22420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5"/>
            <p:cNvSpPr/>
            <p:nvPr/>
          </p:nvSpPr>
          <p:spPr>
            <a:xfrm>
              <a:off x="4428275" y="2267175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5"/>
            <p:cNvSpPr/>
            <p:nvPr/>
          </p:nvSpPr>
          <p:spPr>
            <a:xfrm>
              <a:off x="4428275" y="2292275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5"/>
            <p:cNvSpPr/>
            <p:nvPr/>
          </p:nvSpPr>
          <p:spPr>
            <a:xfrm>
              <a:off x="4428275" y="23168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5"/>
            <p:cNvSpPr/>
            <p:nvPr/>
          </p:nvSpPr>
          <p:spPr>
            <a:xfrm>
              <a:off x="4428275" y="23419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5"/>
            <p:cNvSpPr/>
            <p:nvPr/>
          </p:nvSpPr>
          <p:spPr>
            <a:xfrm>
              <a:off x="4428275" y="23670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5"/>
            <p:cNvSpPr/>
            <p:nvPr/>
          </p:nvSpPr>
          <p:spPr>
            <a:xfrm>
              <a:off x="4428275" y="239215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3"/>
                  </a:lnTo>
                  <a:lnTo>
                    <a:pt x="6095" y="4109"/>
                  </a:lnTo>
                  <a:lnTo>
                    <a:pt x="6095" y="3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5"/>
            <p:cNvSpPr/>
            <p:nvPr/>
          </p:nvSpPr>
          <p:spPr>
            <a:xfrm>
              <a:off x="4428275" y="241667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5"/>
            <p:cNvSpPr/>
            <p:nvPr/>
          </p:nvSpPr>
          <p:spPr>
            <a:xfrm>
              <a:off x="4428275" y="244177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5"/>
            <p:cNvSpPr/>
            <p:nvPr/>
          </p:nvSpPr>
          <p:spPr>
            <a:xfrm>
              <a:off x="4428275" y="24669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5"/>
            <p:cNvSpPr/>
            <p:nvPr/>
          </p:nvSpPr>
          <p:spPr>
            <a:xfrm>
              <a:off x="4428275" y="249200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5"/>
            <p:cNvSpPr/>
            <p:nvPr/>
          </p:nvSpPr>
          <p:spPr>
            <a:xfrm>
              <a:off x="4428275" y="25165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TextBox 113"/>
          <p:cNvSpPr txBox="1"/>
          <p:nvPr/>
        </p:nvSpPr>
        <p:spPr>
          <a:xfrm flipH="1">
            <a:off x="8398274" y="4593521"/>
            <a:ext cx="3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5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70"/>
          <p:cNvSpPr txBox="1">
            <a:spLocks noGrp="1"/>
          </p:cNvSpPr>
          <p:nvPr>
            <p:ph type="title"/>
          </p:nvPr>
        </p:nvSpPr>
        <p:spPr>
          <a:xfrm>
            <a:off x="-68934" y="2771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TARIF PAJAK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sym typeface="Overpass SemiBold"/>
              </a:rPr>
              <a:t>UMKM (CONTOH)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4" name="Google Shape;1584;p70"/>
          <p:cNvSpPr txBox="1"/>
          <p:nvPr/>
        </p:nvSpPr>
        <p:spPr>
          <a:xfrm>
            <a:off x="705794" y="3797050"/>
            <a:ext cx="2754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TOKO B</a:t>
            </a:r>
            <a:endParaRPr sz="2000" dirty="0">
              <a:solidFill>
                <a:schemeClr val="accent6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85" name="Google Shape;1585;p70"/>
          <p:cNvSpPr txBox="1"/>
          <p:nvPr/>
        </p:nvSpPr>
        <p:spPr>
          <a:xfrm>
            <a:off x="705738" y="4100250"/>
            <a:ext cx="1692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Milik Suami, Cabang TOKO A</a:t>
            </a:r>
            <a:endParaRPr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86" name="Google Shape;1586;p70"/>
          <p:cNvCxnSpPr/>
          <p:nvPr/>
        </p:nvCxnSpPr>
        <p:spPr>
          <a:xfrm rot="10800000">
            <a:off x="5158575" y="3522800"/>
            <a:ext cx="1701000" cy="466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587" name="Google Shape;1587;p70"/>
          <p:cNvSpPr txBox="1"/>
          <p:nvPr/>
        </p:nvSpPr>
        <p:spPr>
          <a:xfrm>
            <a:off x="705675" y="1845900"/>
            <a:ext cx="2754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4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TOKO A</a:t>
            </a:r>
            <a:endParaRPr sz="2000" dirty="0">
              <a:solidFill>
                <a:schemeClr val="accent4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88" name="Google Shape;1588;p70"/>
          <p:cNvSpPr txBox="1"/>
          <p:nvPr/>
        </p:nvSpPr>
        <p:spPr>
          <a:xfrm>
            <a:off x="705738" y="2121075"/>
            <a:ext cx="1692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Milik Suami, Cabang Utama</a:t>
            </a:r>
            <a:endParaRPr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9" name="Google Shape;1589;p70"/>
          <p:cNvSpPr txBox="1"/>
          <p:nvPr/>
        </p:nvSpPr>
        <p:spPr>
          <a:xfrm>
            <a:off x="6604675" y="1889773"/>
            <a:ext cx="18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TOKO C</a:t>
            </a:r>
            <a:endParaRPr sz="2000" dirty="0">
              <a:solidFill>
                <a:schemeClr val="accent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90" name="Google Shape;1590;p70"/>
          <p:cNvSpPr txBox="1"/>
          <p:nvPr/>
        </p:nvSpPr>
        <p:spPr>
          <a:xfrm>
            <a:off x="6779013" y="2203606"/>
            <a:ext cx="1659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Milik Istri, Cabang Utama</a:t>
            </a:r>
            <a:endParaRPr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1" name="Google Shape;1591;p70"/>
          <p:cNvSpPr txBox="1"/>
          <p:nvPr/>
        </p:nvSpPr>
        <p:spPr>
          <a:xfrm>
            <a:off x="705775" y="1175725"/>
            <a:ext cx="1476524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4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45 JT</a:t>
            </a:r>
            <a:endParaRPr sz="3500" dirty="0">
              <a:solidFill>
                <a:schemeClr val="accent4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92" name="Google Shape;1592;p70"/>
          <p:cNvSpPr txBox="1"/>
          <p:nvPr/>
        </p:nvSpPr>
        <p:spPr>
          <a:xfrm>
            <a:off x="705775" y="3142325"/>
            <a:ext cx="13659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6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15 JT</a:t>
            </a:r>
            <a:endParaRPr sz="3500" dirty="0">
              <a:solidFill>
                <a:schemeClr val="accent6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93" name="Google Shape;1593;p70"/>
          <p:cNvSpPr txBox="1"/>
          <p:nvPr/>
        </p:nvSpPr>
        <p:spPr>
          <a:xfrm>
            <a:off x="7072324" y="1309467"/>
            <a:ext cx="1549161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30JT</a:t>
            </a:r>
            <a:endParaRPr sz="3500" dirty="0">
              <a:solidFill>
                <a:schemeClr val="accent1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cxnSp>
        <p:nvCxnSpPr>
          <p:cNvPr id="1594" name="Google Shape;1594;p70"/>
          <p:cNvCxnSpPr/>
          <p:nvPr/>
        </p:nvCxnSpPr>
        <p:spPr>
          <a:xfrm flipH="1">
            <a:off x="5573000" y="2027788"/>
            <a:ext cx="1410900" cy="183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95" name="Google Shape;1595;p70"/>
          <p:cNvCxnSpPr/>
          <p:nvPr/>
        </p:nvCxnSpPr>
        <p:spPr>
          <a:xfrm rot="10800000" flipH="1">
            <a:off x="2182300" y="3553475"/>
            <a:ext cx="2216700" cy="428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96" name="Google Shape;1596;p70"/>
          <p:cNvCxnSpPr/>
          <p:nvPr/>
        </p:nvCxnSpPr>
        <p:spPr>
          <a:xfrm rot="10800000" flipH="1">
            <a:off x="2034300" y="1652200"/>
            <a:ext cx="2158200" cy="375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597" name="Google Shape;1597;p70"/>
          <p:cNvSpPr/>
          <p:nvPr/>
        </p:nvSpPr>
        <p:spPr>
          <a:xfrm>
            <a:off x="3441463" y="1490475"/>
            <a:ext cx="2261100" cy="2261100"/>
          </a:xfrm>
          <a:prstGeom prst="donut">
            <a:avLst>
              <a:gd name="adj" fmla="val 1756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70"/>
          <p:cNvSpPr txBox="1"/>
          <p:nvPr/>
        </p:nvSpPr>
        <p:spPr>
          <a:xfrm>
            <a:off x="6604675" y="3797050"/>
            <a:ext cx="18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TOKO D</a:t>
            </a:r>
            <a:endParaRPr sz="2000" dirty="0">
              <a:solidFill>
                <a:schemeClr val="accent5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99" name="Google Shape;1599;p70"/>
          <p:cNvSpPr txBox="1"/>
          <p:nvPr/>
        </p:nvSpPr>
        <p:spPr>
          <a:xfrm>
            <a:off x="6779013" y="4100250"/>
            <a:ext cx="16593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Milik Istri, Cabang TOKO C</a:t>
            </a:r>
            <a:endParaRPr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0" name="Google Shape;1600;p70"/>
          <p:cNvSpPr txBox="1"/>
          <p:nvPr/>
        </p:nvSpPr>
        <p:spPr>
          <a:xfrm>
            <a:off x="7072325" y="3142313"/>
            <a:ext cx="13659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5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10JT</a:t>
            </a:r>
            <a:endParaRPr sz="3500" dirty="0">
              <a:solidFill>
                <a:schemeClr val="accent5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601" name="Google Shape;1601;p70"/>
          <p:cNvSpPr/>
          <p:nvPr/>
        </p:nvSpPr>
        <p:spPr>
          <a:xfrm rot="-1793519">
            <a:off x="3441519" y="1487135"/>
            <a:ext cx="2260987" cy="2260987"/>
          </a:xfrm>
          <a:prstGeom prst="blockArc">
            <a:avLst>
              <a:gd name="adj1" fmla="val 14607130"/>
              <a:gd name="adj2" fmla="val 21577009"/>
              <a:gd name="adj3" fmla="val 1776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70"/>
          <p:cNvSpPr/>
          <p:nvPr/>
        </p:nvSpPr>
        <p:spPr>
          <a:xfrm rot="-8740831">
            <a:off x="3441208" y="1493497"/>
            <a:ext cx="2257156" cy="2257156"/>
          </a:xfrm>
          <a:prstGeom prst="blockArc">
            <a:avLst>
              <a:gd name="adj1" fmla="val 14845536"/>
              <a:gd name="adj2" fmla="val 21589189"/>
              <a:gd name="adj3" fmla="val 1759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70"/>
          <p:cNvSpPr/>
          <p:nvPr/>
        </p:nvSpPr>
        <p:spPr>
          <a:xfrm rot="2119960">
            <a:off x="3441394" y="1487238"/>
            <a:ext cx="2261194" cy="2261194"/>
          </a:xfrm>
          <a:prstGeom prst="blockArc">
            <a:avLst>
              <a:gd name="adj1" fmla="val 17649076"/>
              <a:gd name="adj2" fmla="val 21577009"/>
              <a:gd name="adj3" fmla="val 1776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04" name="Google Shape;1604;p70"/>
          <p:cNvSpPr/>
          <p:nvPr/>
        </p:nvSpPr>
        <p:spPr>
          <a:xfrm rot="6137185">
            <a:off x="3441222" y="1490416"/>
            <a:ext cx="2261292" cy="2261292"/>
          </a:xfrm>
          <a:prstGeom prst="blockArc">
            <a:avLst>
              <a:gd name="adj1" fmla="val 17534657"/>
              <a:gd name="adj2" fmla="val 21577009"/>
              <a:gd name="adj3" fmla="val 1776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5" name="Google Shape;1605;p70"/>
          <p:cNvGrpSpPr/>
          <p:nvPr/>
        </p:nvGrpSpPr>
        <p:grpSpPr>
          <a:xfrm>
            <a:off x="4230907" y="2220778"/>
            <a:ext cx="678935" cy="793487"/>
            <a:chOff x="6130687" y="4164279"/>
            <a:chExt cx="448467" cy="524135"/>
          </a:xfrm>
        </p:grpSpPr>
        <p:sp>
          <p:nvSpPr>
            <p:cNvPr id="1606" name="Google Shape;1606;p70"/>
            <p:cNvSpPr/>
            <p:nvPr/>
          </p:nvSpPr>
          <p:spPr>
            <a:xfrm>
              <a:off x="6130687" y="4164279"/>
              <a:ext cx="448467" cy="431545"/>
            </a:xfrm>
            <a:custGeom>
              <a:avLst/>
              <a:gdLst/>
              <a:ahLst/>
              <a:cxnLst/>
              <a:rect l="l" t="t" r="r" b="b"/>
              <a:pathLst>
                <a:path w="20910" h="20121" extrusionOk="0">
                  <a:moveTo>
                    <a:pt x="10853" y="1"/>
                  </a:moveTo>
                  <a:cubicBezTo>
                    <a:pt x="8231" y="1"/>
                    <a:pt x="5653" y="1023"/>
                    <a:pt x="3724" y="2952"/>
                  </a:cubicBezTo>
                  <a:cubicBezTo>
                    <a:pt x="860" y="5817"/>
                    <a:pt x="0" y="10147"/>
                    <a:pt x="1550" y="13904"/>
                  </a:cubicBezTo>
                  <a:cubicBezTo>
                    <a:pt x="3117" y="17661"/>
                    <a:pt x="6773" y="20121"/>
                    <a:pt x="10851" y="20121"/>
                  </a:cubicBezTo>
                  <a:cubicBezTo>
                    <a:pt x="16394" y="20104"/>
                    <a:pt x="20892" y="15605"/>
                    <a:pt x="20909" y="10062"/>
                  </a:cubicBezTo>
                  <a:cubicBezTo>
                    <a:pt x="20909" y="5985"/>
                    <a:pt x="18449" y="2312"/>
                    <a:pt x="14692" y="762"/>
                  </a:cubicBezTo>
                  <a:cubicBezTo>
                    <a:pt x="13451" y="250"/>
                    <a:pt x="12146" y="1"/>
                    <a:pt x="10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0"/>
            <p:cNvSpPr/>
            <p:nvPr/>
          </p:nvSpPr>
          <p:spPr>
            <a:xfrm>
              <a:off x="6363393" y="4164343"/>
              <a:ext cx="215762" cy="431481"/>
            </a:xfrm>
            <a:custGeom>
              <a:avLst/>
              <a:gdLst/>
              <a:ahLst/>
              <a:cxnLst/>
              <a:rect l="l" t="t" r="r" b="b"/>
              <a:pathLst>
                <a:path w="10060" h="20118" extrusionOk="0">
                  <a:moveTo>
                    <a:pt x="1" y="1"/>
                  </a:moveTo>
                  <a:lnTo>
                    <a:pt x="1" y="20118"/>
                  </a:lnTo>
                  <a:cubicBezTo>
                    <a:pt x="5544" y="20101"/>
                    <a:pt x="10042" y="15602"/>
                    <a:pt x="10059" y="10059"/>
                  </a:cubicBezTo>
                  <a:cubicBezTo>
                    <a:pt x="10042" y="4516"/>
                    <a:pt x="5544" y="1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0"/>
            <p:cNvSpPr/>
            <p:nvPr/>
          </p:nvSpPr>
          <p:spPr>
            <a:xfrm>
              <a:off x="6350760" y="4316835"/>
              <a:ext cx="25308" cy="88557"/>
            </a:xfrm>
            <a:custGeom>
              <a:avLst/>
              <a:gdLst/>
              <a:ahLst/>
              <a:cxnLst/>
              <a:rect l="l" t="t" r="r" b="b"/>
              <a:pathLst>
                <a:path w="1180" h="4129" extrusionOk="0">
                  <a:moveTo>
                    <a:pt x="0" y="1"/>
                  </a:moveTo>
                  <a:lnTo>
                    <a:pt x="0" y="4129"/>
                  </a:lnTo>
                  <a:lnTo>
                    <a:pt x="1179" y="4129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0"/>
            <p:cNvSpPr/>
            <p:nvPr/>
          </p:nvSpPr>
          <p:spPr>
            <a:xfrm>
              <a:off x="6350760" y="4663105"/>
              <a:ext cx="25308" cy="25308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0" y="1"/>
                  </a:moveTo>
                  <a:lnTo>
                    <a:pt x="0" y="1180"/>
                  </a:lnTo>
                  <a:lnTo>
                    <a:pt x="1179" y="1180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0"/>
            <p:cNvSpPr/>
            <p:nvPr/>
          </p:nvSpPr>
          <p:spPr>
            <a:xfrm>
              <a:off x="6401333" y="4663105"/>
              <a:ext cx="25329" cy="25308"/>
            </a:xfrm>
            <a:custGeom>
              <a:avLst/>
              <a:gdLst/>
              <a:ahLst/>
              <a:cxnLst/>
              <a:rect l="l" t="t" r="r" b="b"/>
              <a:pathLst>
                <a:path w="1181" h="1180" extrusionOk="0">
                  <a:moveTo>
                    <a:pt x="1" y="1"/>
                  </a:moveTo>
                  <a:lnTo>
                    <a:pt x="1" y="1180"/>
                  </a:lnTo>
                  <a:lnTo>
                    <a:pt x="1180" y="118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0"/>
            <p:cNvSpPr/>
            <p:nvPr/>
          </p:nvSpPr>
          <p:spPr>
            <a:xfrm>
              <a:off x="6300165" y="4663105"/>
              <a:ext cx="25308" cy="25308"/>
            </a:xfrm>
            <a:custGeom>
              <a:avLst/>
              <a:gdLst/>
              <a:ahLst/>
              <a:cxnLst/>
              <a:rect l="l" t="t" r="r" b="b"/>
              <a:pathLst>
                <a:path w="1180" h="1180" extrusionOk="0">
                  <a:moveTo>
                    <a:pt x="0" y="1"/>
                  </a:moveTo>
                  <a:lnTo>
                    <a:pt x="0" y="1180"/>
                  </a:lnTo>
                  <a:lnTo>
                    <a:pt x="1180" y="118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0"/>
            <p:cNvSpPr/>
            <p:nvPr/>
          </p:nvSpPr>
          <p:spPr>
            <a:xfrm>
              <a:off x="6363393" y="4663105"/>
              <a:ext cx="12675" cy="25308"/>
            </a:xfrm>
            <a:custGeom>
              <a:avLst/>
              <a:gdLst/>
              <a:ahLst/>
              <a:cxnLst/>
              <a:rect l="l" t="t" r="r" b="b"/>
              <a:pathLst>
                <a:path w="591" h="1180" extrusionOk="0">
                  <a:moveTo>
                    <a:pt x="1" y="1"/>
                  </a:moveTo>
                  <a:lnTo>
                    <a:pt x="1" y="1180"/>
                  </a:lnTo>
                  <a:lnTo>
                    <a:pt x="590" y="1180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0"/>
            <p:cNvSpPr/>
            <p:nvPr/>
          </p:nvSpPr>
          <p:spPr>
            <a:xfrm>
              <a:off x="6363393" y="4316835"/>
              <a:ext cx="12675" cy="88557"/>
            </a:xfrm>
            <a:custGeom>
              <a:avLst/>
              <a:gdLst/>
              <a:ahLst/>
              <a:cxnLst/>
              <a:rect l="l" t="t" r="r" b="b"/>
              <a:pathLst>
                <a:path w="591" h="4129" extrusionOk="0">
                  <a:moveTo>
                    <a:pt x="1" y="1"/>
                  </a:moveTo>
                  <a:lnTo>
                    <a:pt x="1" y="4129"/>
                  </a:lnTo>
                  <a:lnTo>
                    <a:pt x="590" y="412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0"/>
            <p:cNvSpPr/>
            <p:nvPr/>
          </p:nvSpPr>
          <p:spPr>
            <a:xfrm>
              <a:off x="6312455" y="4392802"/>
              <a:ext cx="88900" cy="76203"/>
            </a:xfrm>
            <a:custGeom>
              <a:avLst/>
              <a:gdLst/>
              <a:ahLst/>
              <a:cxnLst/>
              <a:rect l="l" t="t" r="r" b="b"/>
              <a:pathLst>
                <a:path w="4145" h="3553" extrusionOk="0">
                  <a:moveTo>
                    <a:pt x="2356" y="0"/>
                  </a:moveTo>
                  <a:cubicBezTo>
                    <a:pt x="1920" y="0"/>
                    <a:pt x="1476" y="161"/>
                    <a:pt x="1112" y="519"/>
                  </a:cubicBezTo>
                  <a:cubicBezTo>
                    <a:pt x="0" y="1648"/>
                    <a:pt x="792" y="3552"/>
                    <a:pt x="2376" y="3552"/>
                  </a:cubicBezTo>
                  <a:cubicBezTo>
                    <a:pt x="3353" y="3535"/>
                    <a:pt x="4145" y="2743"/>
                    <a:pt x="4145" y="1783"/>
                  </a:cubicBezTo>
                  <a:cubicBezTo>
                    <a:pt x="4145" y="710"/>
                    <a:pt x="3271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0"/>
            <p:cNvSpPr/>
            <p:nvPr/>
          </p:nvSpPr>
          <p:spPr>
            <a:xfrm>
              <a:off x="6363393" y="4392737"/>
              <a:ext cx="37962" cy="76267"/>
            </a:xfrm>
            <a:custGeom>
              <a:avLst/>
              <a:gdLst/>
              <a:ahLst/>
              <a:cxnLst/>
              <a:rect l="l" t="t" r="r" b="b"/>
              <a:pathLst>
                <a:path w="1770" h="3556" extrusionOk="0">
                  <a:moveTo>
                    <a:pt x="1" y="0"/>
                  </a:moveTo>
                  <a:lnTo>
                    <a:pt x="1" y="3555"/>
                  </a:lnTo>
                  <a:cubicBezTo>
                    <a:pt x="978" y="3538"/>
                    <a:pt x="1770" y="2763"/>
                    <a:pt x="1770" y="1786"/>
                  </a:cubicBezTo>
                  <a:lnTo>
                    <a:pt x="1770" y="1769"/>
                  </a:lnTo>
                  <a:cubicBezTo>
                    <a:pt x="1770" y="792"/>
                    <a:pt x="978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0"/>
            <p:cNvSpPr/>
            <p:nvPr/>
          </p:nvSpPr>
          <p:spPr>
            <a:xfrm>
              <a:off x="6225721" y="4216031"/>
              <a:ext cx="163001" cy="125404"/>
            </a:xfrm>
            <a:custGeom>
              <a:avLst/>
              <a:gdLst/>
              <a:ahLst/>
              <a:cxnLst/>
              <a:rect l="l" t="t" r="r" b="b"/>
              <a:pathLst>
                <a:path w="7600" h="5847" extrusionOk="0">
                  <a:moveTo>
                    <a:pt x="6420" y="0"/>
                  </a:moveTo>
                  <a:cubicBezTo>
                    <a:pt x="3825" y="0"/>
                    <a:pt x="1416" y="1314"/>
                    <a:pt x="0" y="3488"/>
                  </a:cubicBezTo>
                  <a:lnTo>
                    <a:pt x="219" y="5847"/>
                  </a:lnTo>
                  <a:lnTo>
                    <a:pt x="2747" y="5796"/>
                  </a:lnTo>
                  <a:cubicBezTo>
                    <a:pt x="3454" y="4414"/>
                    <a:pt x="4870" y="3538"/>
                    <a:pt x="6420" y="3538"/>
                  </a:cubicBezTo>
                  <a:lnTo>
                    <a:pt x="7599" y="1887"/>
                  </a:lnTo>
                  <a:lnTo>
                    <a:pt x="64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0"/>
            <p:cNvSpPr/>
            <p:nvPr/>
          </p:nvSpPr>
          <p:spPr>
            <a:xfrm>
              <a:off x="6363393" y="4216031"/>
              <a:ext cx="137693" cy="125404"/>
            </a:xfrm>
            <a:custGeom>
              <a:avLst/>
              <a:gdLst/>
              <a:ahLst/>
              <a:cxnLst/>
              <a:rect l="l" t="t" r="r" b="b"/>
              <a:pathLst>
                <a:path w="6420" h="5847" extrusionOk="0">
                  <a:moveTo>
                    <a:pt x="6420" y="3471"/>
                  </a:moveTo>
                  <a:lnTo>
                    <a:pt x="6418" y="3485"/>
                  </a:lnTo>
                  <a:lnTo>
                    <a:pt x="6418" y="3485"/>
                  </a:lnTo>
                  <a:cubicBezTo>
                    <a:pt x="6419" y="3486"/>
                    <a:pt x="6419" y="3487"/>
                    <a:pt x="6420" y="3488"/>
                  </a:cubicBezTo>
                  <a:lnTo>
                    <a:pt x="6420" y="3471"/>
                  </a:lnTo>
                  <a:close/>
                  <a:moveTo>
                    <a:pt x="1" y="0"/>
                  </a:moveTo>
                  <a:lnTo>
                    <a:pt x="1" y="3521"/>
                  </a:lnTo>
                  <a:cubicBezTo>
                    <a:pt x="1551" y="3521"/>
                    <a:pt x="2966" y="4398"/>
                    <a:pt x="3657" y="5779"/>
                  </a:cubicBezTo>
                  <a:lnTo>
                    <a:pt x="6167" y="5847"/>
                  </a:lnTo>
                  <a:lnTo>
                    <a:pt x="6418" y="3485"/>
                  </a:lnTo>
                  <a:lnTo>
                    <a:pt x="6418" y="3485"/>
                  </a:lnTo>
                  <a:cubicBezTo>
                    <a:pt x="5003" y="1297"/>
                    <a:pt x="2594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0"/>
            <p:cNvSpPr/>
            <p:nvPr/>
          </p:nvSpPr>
          <p:spPr>
            <a:xfrm>
              <a:off x="6198976" y="4290454"/>
              <a:ext cx="90723" cy="174197"/>
            </a:xfrm>
            <a:custGeom>
              <a:avLst/>
              <a:gdLst/>
              <a:ahLst/>
              <a:cxnLst/>
              <a:rect l="l" t="t" r="r" b="b"/>
              <a:pathLst>
                <a:path w="4230" h="8122" extrusionOk="0">
                  <a:moveTo>
                    <a:pt x="1247" y="1"/>
                  </a:moveTo>
                  <a:cubicBezTo>
                    <a:pt x="439" y="1248"/>
                    <a:pt x="1" y="2697"/>
                    <a:pt x="1" y="4179"/>
                  </a:cubicBezTo>
                  <a:cubicBezTo>
                    <a:pt x="1" y="6420"/>
                    <a:pt x="944" y="7802"/>
                    <a:pt x="1079" y="8122"/>
                  </a:cubicBezTo>
                  <a:lnTo>
                    <a:pt x="4230" y="6555"/>
                  </a:lnTo>
                  <a:cubicBezTo>
                    <a:pt x="4061" y="6117"/>
                    <a:pt x="3539" y="5460"/>
                    <a:pt x="3539" y="4179"/>
                  </a:cubicBezTo>
                  <a:cubicBezTo>
                    <a:pt x="3539" y="3522"/>
                    <a:pt x="3690" y="2882"/>
                    <a:pt x="3994" y="2309"/>
                  </a:cubicBezTo>
                  <a:lnTo>
                    <a:pt x="1247" y="1"/>
                  </a:lnTo>
                  <a:close/>
                </a:path>
              </a:pathLst>
            </a:custGeom>
            <a:solidFill>
              <a:srgbClr val="AA9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0"/>
            <p:cNvSpPr/>
            <p:nvPr/>
          </p:nvSpPr>
          <p:spPr>
            <a:xfrm>
              <a:off x="6437108" y="4290454"/>
              <a:ext cx="90723" cy="174197"/>
            </a:xfrm>
            <a:custGeom>
              <a:avLst/>
              <a:gdLst/>
              <a:ahLst/>
              <a:cxnLst/>
              <a:rect l="l" t="t" r="r" b="b"/>
              <a:pathLst>
                <a:path w="4230" h="8122" extrusionOk="0">
                  <a:moveTo>
                    <a:pt x="3000" y="1"/>
                  </a:moveTo>
                  <a:lnTo>
                    <a:pt x="237" y="2309"/>
                  </a:lnTo>
                  <a:cubicBezTo>
                    <a:pt x="540" y="2882"/>
                    <a:pt x="692" y="3522"/>
                    <a:pt x="692" y="4179"/>
                  </a:cubicBezTo>
                  <a:cubicBezTo>
                    <a:pt x="692" y="5443"/>
                    <a:pt x="152" y="6167"/>
                    <a:pt x="1" y="6555"/>
                  </a:cubicBezTo>
                  <a:lnTo>
                    <a:pt x="3151" y="8122"/>
                  </a:lnTo>
                  <a:cubicBezTo>
                    <a:pt x="3286" y="7768"/>
                    <a:pt x="4230" y="6454"/>
                    <a:pt x="4230" y="4179"/>
                  </a:cubicBezTo>
                  <a:cubicBezTo>
                    <a:pt x="4230" y="2697"/>
                    <a:pt x="3792" y="1248"/>
                    <a:pt x="3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599;p70">
            <a:extLst>
              <a:ext uri="{FF2B5EF4-FFF2-40B4-BE49-F238E27FC236}">
                <a16:creationId xmlns:a16="http://schemas.microsoft.com/office/drawing/2014/main" id="{B7E4184A-27D2-1A95-751B-E32125C95E28}"/>
              </a:ext>
            </a:extLst>
          </p:cNvPr>
          <p:cNvSpPr txBox="1"/>
          <p:nvPr/>
        </p:nvSpPr>
        <p:spPr>
          <a:xfrm>
            <a:off x="3570529" y="4058307"/>
            <a:ext cx="2027871" cy="80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bg1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Tarif pajak =	 0,5% dari Total Omzet (100 JT)</a:t>
            </a:r>
            <a:endParaRPr sz="1800" b="1" dirty="0">
              <a:solidFill>
                <a:schemeClr val="bg1">
                  <a:lumMod val="5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8398274" y="4593521"/>
            <a:ext cx="3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6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62"/>
          <p:cNvSpPr txBox="1">
            <a:spLocks noGrp="1"/>
          </p:cNvSpPr>
          <p:nvPr>
            <p:ph type="title"/>
          </p:nvPr>
        </p:nvSpPr>
        <p:spPr>
          <a:xfrm>
            <a:off x="464811" y="31956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SUBJEK</a:t>
            </a:r>
            <a:r>
              <a:rPr lang="en" dirty="0"/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PAJAK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859" name="Google Shape;859;p62"/>
          <p:cNvSpPr txBox="1">
            <a:spLocks noGrp="1"/>
          </p:cNvSpPr>
          <p:nvPr>
            <p:ph type="subTitle" idx="1"/>
          </p:nvPr>
        </p:nvSpPr>
        <p:spPr>
          <a:xfrm>
            <a:off x="4631267" y="2286226"/>
            <a:ext cx="2079776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BADAN USAHA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60" name="Google Shape;860;p62"/>
          <p:cNvSpPr txBox="1">
            <a:spLocks noGrp="1"/>
          </p:cNvSpPr>
          <p:nvPr>
            <p:ph type="subTitle" idx="2"/>
          </p:nvPr>
        </p:nvSpPr>
        <p:spPr>
          <a:xfrm>
            <a:off x="4631263" y="2531670"/>
            <a:ext cx="3614666" cy="1942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bg1">
                    <a:lumMod val="50000"/>
                  </a:schemeClr>
                </a:solidFill>
              </a:rPr>
              <a:t>Hanya meliputi </a:t>
            </a:r>
            <a:r>
              <a:rPr lang="en" sz="1400" dirty="0"/>
              <a:t>: Koperasi, Persekutuan Komanditer (CV), Firma, Perseroan Terbatas, atau Badan Usaha Milik Desa/Badan Usaha Milik Desa Bersama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Berlaku Selama 3 Tahun untuk PT</a:t>
            </a:r>
            <a:br>
              <a:rPr lang="en" sz="1400" dirty="0"/>
            </a:br>
            <a:r>
              <a:rPr lang="en" sz="1400" dirty="0"/>
              <a:t>Berlaku Selama 4 Tahun untuk Bentuk Usaha lain nya </a:t>
            </a:r>
            <a:r>
              <a:rPr lang="en" sz="1400" b="1" dirty="0">
                <a:solidFill>
                  <a:schemeClr val="bg1">
                    <a:lumMod val="50000"/>
                  </a:schemeClr>
                </a:solidFill>
              </a:rPr>
              <a:t>(Terhitung dari 2018 atau Sejak NPWP di daftarkan.)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1" name="Google Shape;861;p62"/>
          <p:cNvSpPr txBox="1">
            <a:spLocks noGrp="1"/>
          </p:cNvSpPr>
          <p:nvPr>
            <p:ph type="subTitle" idx="3"/>
          </p:nvPr>
        </p:nvSpPr>
        <p:spPr>
          <a:xfrm>
            <a:off x="1763486" y="1080976"/>
            <a:ext cx="2749252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ORANG PRIBADI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62" name="Google Shape;862;p62"/>
          <p:cNvSpPr txBox="1">
            <a:spLocks noGrp="1"/>
          </p:cNvSpPr>
          <p:nvPr>
            <p:ph type="subTitle" idx="4"/>
          </p:nvPr>
        </p:nvSpPr>
        <p:spPr>
          <a:xfrm>
            <a:off x="579664" y="1331788"/>
            <a:ext cx="3933061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Melakukan kegiatan </a:t>
            </a:r>
            <a:r>
              <a:rPr lang="en" sz="1400" b="1" dirty="0">
                <a:solidFill>
                  <a:schemeClr val="bg1">
                    <a:lumMod val="50000"/>
                  </a:schemeClr>
                </a:solidFill>
              </a:rPr>
              <a:t>USAHA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Berlaku Selama </a:t>
            </a:r>
            <a:r>
              <a:rPr lang="en" sz="1400" b="1" dirty="0">
                <a:solidFill>
                  <a:schemeClr val="bg1">
                    <a:lumMod val="50000"/>
                  </a:schemeClr>
                </a:solidFill>
              </a:rPr>
              <a:t>7 Tahun </a:t>
            </a:r>
            <a:r>
              <a:rPr lang="en" sz="1400" dirty="0"/>
              <a:t>sejak Tahun 2018</a:t>
            </a:r>
            <a:endParaRPr sz="1400" b="1" dirty="0">
              <a:solidFill>
                <a:schemeClr val="accent1"/>
              </a:solidFill>
            </a:endParaRPr>
          </a:p>
        </p:txBody>
      </p:sp>
      <p:grpSp>
        <p:nvGrpSpPr>
          <p:cNvPr id="2" name="Google Shape;697;p57">
            <a:extLst>
              <a:ext uri="{FF2B5EF4-FFF2-40B4-BE49-F238E27FC236}">
                <a16:creationId xmlns:a16="http://schemas.microsoft.com/office/drawing/2014/main" id="{905159E2-B64D-0F5A-E0B6-C715B8954F45}"/>
              </a:ext>
            </a:extLst>
          </p:cNvPr>
          <p:cNvGrpSpPr/>
          <p:nvPr/>
        </p:nvGrpSpPr>
        <p:grpSpPr>
          <a:xfrm>
            <a:off x="3667152" y="2244108"/>
            <a:ext cx="785100" cy="785100"/>
            <a:chOff x="1519650" y="1915150"/>
            <a:chExt cx="785100" cy="785100"/>
          </a:xfrm>
        </p:grpSpPr>
        <p:sp>
          <p:nvSpPr>
            <p:cNvPr id="3" name="Google Shape;698;p57">
              <a:extLst>
                <a:ext uri="{FF2B5EF4-FFF2-40B4-BE49-F238E27FC236}">
                  <a16:creationId xmlns:a16="http://schemas.microsoft.com/office/drawing/2014/main" id="{BC5C86C4-149E-3696-6815-2CA1F6622895}"/>
                </a:ext>
              </a:extLst>
            </p:cNvPr>
            <p:cNvSpPr/>
            <p:nvPr/>
          </p:nvSpPr>
          <p:spPr>
            <a:xfrm>
              <a:off x="15196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" name="Google Shape;699;p57">
              <a:extLst>
                <a:ext uri="{FF2B5EF4-FFF2-40B4-BE49-F238E27FC236}">
                  <a16:creationId xmlns:a16="http://schemas.microsoft.com/office/drawing/2014/main" id="{B873F6FE-EAF0-23DB-83BC-78EAECF8CC31}"/>
                </a:ext>
              </a:extLst>
            </p:cNvPr>
            <p:cNvGrpSpPr/>
            <p:nvPr/>
          </p:nvGrpSpPr>
          <p:grpSpPr>
            <a:xfrm>
              <a:off x="1630085" y="2067819"/>
              <a:ext cx="564238" cy="479748"/>
              <a:chOff x="2774354" y="2009990"/>
              <a:chExt cx="372017" cy="316310"/>
            </a:xfrm>
          </p:grpSpPr>
          <p:sp>
            <p:nvSpPr>
              <p:cNvPr id="5" name="Google Shape;700;p57">
                <a:extLst>
                  <a:ext uri="{FF2B5EF4-FFF2-40B4-BE49-F238E27FC236}">
                    <a16:creationId xmlns:a16="http://schemas.microsoft.com/office/drawing/2014/main" id="{FD1DFCEA-5870-2845-C917-E1D5F2BF9A57}"/>
                  </a:ext>
                </a:extLst>
              </p:cNvPr>
              <p:cNvSpPr/>
              <p:nvPr/>
            </p:nvSpPr>
            <p:spPr>
              <a:xfrm>
                <a:off x="2948055" y="2090995"/>
                <a:ext cx="191134" cy="17409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641" extrusionOk="0">
                    <a:moveTo>
                      <a:pt x="4591" y="0"/>
                    </a:moveTo>
                    <a:lnTo>
                      <a:pt x="3191" y="1068"/>
                    </a:lnTo>
                    <a:lnTo>
                      <a:pt x="2021" y="679"/>
                    </a:lnTo>
                    <a:lnTo>
                      <a:pt x="0" y="2324"/>
                    </a:lnTo>
                    <a:lnTo>
                      <a:pt x="3118" y="6640"/>
                    </a:lnTo>
                    <a:lnTo>
                      <a:pt x="7290" y="3667"/>
                    </a:lnTo>
                    <a:lnTo>
                      <a:pt x="4591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" name="Google Shape;701;p57">
                <a:extLst>
                  <a:ext uri="{FF2B5EF4-FFF2-40B4-BE49-F238E27FC236}">
                    <a16:creationId xmlns:a16="http://schemas.microsoft.com/office/drawing/2014/main" id="{A3986B3C-75BB-260A-0EBB-5686F79EDAA1}"/>
                  </a:ext>
                </a:extLst>
              </p:cNvPr>
              <p:cNvSpPr/>
              <p:nvPr/>
            </p:nvSpPr>
            <p:spPr>
              <a:xfrm>
                <a:off x="3033568" y="2009990"/>
                <a:ext cx="112803" cy="206889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7892" extrusionOk="0">
                    <a:moveTo>
                      <a:pt x="4302" y="1"/>
                    </a:moveTo>
                    <a:lnTo>
                      <a:pt x="131" y="2960"/>
                    </a:lnTo>
                    <a:cubicBezTo>
                      <a:pt x="30" y="3032"/>
                      <a:pt x="1" y="3177"/>
                      <a:pt x="87" y="3278"/>
                    </a:cubicBezTo>
                    <a:lnTo>
                      <a:pt x="3581" y="7810"/>
                    </a:lnTo>
                    <a:cubicBezTo>
                      <a:pt x="3631" y="7861"/>
                      <a:pt x="3696" y="7892"/>
                      <a:pt x="3761" y="7892"/>
                    </a:cubicBezTo>
                    <a:cubicBezTo>
                      <a:pt x="3809" y="7892"/>
                      <a:pt x="3856" y="7876"/>
                      <a:pt x="3898" y="7839"/>
                    </a:cubicBezTo>
                    <a:lnTo>
                      <a:pt x="4302" y="7522"/>
                    </a:lnTo>
                    <a:lnTo>
                      <a:pt x="4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702;p57">
                <a:extLst>
                  <a:ext uri="{FF2B5EF4-FFF2-40B4-BE49-F238E27FC236}">
                    <a16:creationId xmlns:a16="http://schemas.microsoft.com/office/drawing/2014/main" id="{567477B4-89A3-13D1-6ACB-B563E1101A8B}"/>
                  </a:ext>
                </a:extLst>
              </p:cNvPr>
              <p:cNvSpPr/>
              <p:nvPr/>
            </p:nvSpPr>
            <p:spPr>
              <a:xfrm>
                <a:off x="3110404" y="2165524"/>
                <a:ext cx="35600" cy="5135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59" extrusionOk="0">
                    <a:moveTo>
                      <a:pt x="1357" y="1"/>
                    </a:moveTo>
                    <a:lnTo>
                      <a:pt x="0" y="1040"/>
                    </a:lnTo>
                    <a:lnTo>
                      <a:pt x="650" y="1877"/>
                    </a:lnTo>
                    <a:cubicBezTo>
                      <a:pt x="692" y="1928"/>
                      <a:pt x="758" y="1959"/>
                      <a:pt x="823" y="1959"/>
                    </a:cubicBezTo>
                    <a:cubicBezTo>
                      <a:pt x="870" y="1959"/>
                      <a:pt x="917" y="1943"/>
                      <a:pt x="953" y="1906"/>
                    </a:cubicBezTo>
                    <a:lnTo>
                      <a:pt x="1357" y="1589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03;p57">
                <a:extLst>
                  <a:ext uri="{FF2B5EF4-FFF2-40B4-BE49-F238E27FC236}">
                    <a16:creationId xmlns:a16="http://schemas.microsoft.com/office/drawing/2014/main" id="{46D7F243-01DE-C5EF-1390-9104A2393502}"/>
                  </a:ext>
                </a:extLst>
              </p:cNvPr>
              <p:cNvSpPr/>
              <p:nvPr/>
            </p:nvSpPr>
            <p:spPr>
              <a:xfrm>
                <a:off x="2960534" y="2148511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0"/>
                    </a:moveTo>
                    <a:lnTo>
                      <a:pt x="1" y="1169"/>
                    </a:lnTo>
                    <a:lnTo>
                      <a:pt x="4476" y="3609"/>
                    </a:lnTo>
                    <a:cubicBezTo>
                      <a:pt x="4575" y="3663"/>
                      <a:pt x="4682" y="3689"/>
                      <a:pt x="4789" y="3689"/>
                    </a:cubicBezTo>
                    <a:cubicBezTo>
                      <a:pt x="5023" y="3689"/>
                      <a:pt x="5252" y="3563"/>
                      <a:pt x="5371" y="3335"/>
                    </a:cubicBezTo>
                    <a:cubicBezTo>
                      <a:pt x="5544" y="3017"/>
                      <a:pt x="5428" y="2613"/>
                      <a:pt x="5111" y="2440"/>
                    </a:cubicBez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04;p57">
                <a:extLst>
                  <a:ext uri="{FF2B5EF4-FFF2-40B4-BE49-F238E27FC236}">
                    <a16:creationId xmlns:a16="http://schemas.microsoft.com/office/drawing/2014/main" id="{5919E2BE-19A3-3135-9B2A-BD8E74DFAA87}"/>
                  </a:ext>
                </a:extLst>
              </p:cNvPr>
              <p:cNvSpPr/>
              <p:nvPr/>
            </p:nvSpPr>
            <p:spPr>
              <a:xfrm>
                <a:off x="3017315" y="2196930"/>
                <a:ext cx="85540" cy="48419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847" extrusionOk="0">
                    <a:moveTo>
                      <a:pt x="289" y="1"/>
                    </a:moveTo>
                    <a:lnTo>
                      <a:pt x="0" y="506"/>
                    </a:lnTo>
                    <a:lnTo>
                      <a:pt x="2310" y="1762"/>
                    </a:lnTo>
                    <a:cubicBezTo>
                      <a:pt x="2412" y="1820"/>
                      <a:pt x="2522" y="1847"/>
                      <a:pt x="2630" y="1847"/>
                    </a:cubicBezTo>
                    <a:cubicBezTo>
                      <a:pt x="2901" y="1847"/>
                      <a:pt x="3159" y="1676"/>
                      <a:pt x="3262" y="1387"/>
                    </a:cubicBezTo>
                    <a:lnTo>
                      <a:pt x="3262" y="1387"/>
                    </a:lnTo>
                    <a:cubicBezTo>
                      <a:pt x="3187" y="1410"/>
                      <a:pt x="3112" y="1421"/>
                      <a:pt x="3039" y="1421"/>
                    </a:cubicBezTo>
                    <a:cubicBezTo>
                      <a:pt x="2929" y="1421"/>
                      <a:pt x="2824" y="1395"/>
                      <a:pt x="2728" y="1343"/>
                    </a:cubicBez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05;p57">
                <a:extLst>
                  <a:ext uri="{FF2B5EF4-FFF2-40B4-BE49-F238E27FC236}">
                    <a16:creationId xmlns:a16="http://schemas.microsoft.com/office/drawing/2014/main" id="{8CE8B227-17A0-CAB6-5ACC-A9803FCA168B}"/>
                  </a:ext>
                </a:extLst>
              </p:cNvPr>
              <p:cNvSpPr/>
              <p:nvPr/>
            </p:nvSpPr>
            <p:spPr>
              <a:xfrm>
                <a:off x="2933663" y="2173467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1"/>
                    </a:moveTo>
                    <a:lnTo>
                      <a:pt x="1" y="1170"/>
                    </a:lnTo>
                    <a:lnTo>
                      <a:pt x="4476" y="3610"/>
                    </a:lnTo>
                    <a:cubicBezTo>
                      <a:pt x="4575" y="3664"/>
                      <a:pt x="4682" y="3690"/>
                      <a:pt x="4789" y="3690"/>
                    </a:cubicBezTo>
                    <a:cubicBezTo>
                      <a:pt x="5023" y="3690"/>
                      <a:pt x="5252" y="3564"/>
                      <a:pt x="5371" y="3336"/>
                    </a:cubicBezTo>
                    <a:cubicBezTo>
                      <a:pt x="5544" y="3018"/>
                      <a:pt x="5428" y="2614"/>
                      <a:pt x="5111" y="2441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6;p57">
                <a:extLst>
                  <a:ext uri="{FF2B5EF4-FFF2-40B4-BE49-F238E27FC236}">
                    <a16:creationId xmlns:a16="http://schemas.microsoft.com/office/drawing/2014/main" id="{F0EF6D5E-AE5D-A38F-0E98-F2F473BF71A1}"/>
                  </a:ext>
                </a:extLst>
              </p:cNvPr>
              <p:cNvSpPr/>
              <p:nvPr/>
            </p:nvSpPr>
            <p:spPr>
              <a:xfrm>
                <a:off x="2999515" y="2228361"/>
                <a:ext cx="76102" cy="4160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587" extrusionOk="0">
                    <a:moveTo>
                      <a:pt x="260" y="0"/>
                    </a:moveTo>
                    <a:lnTo>
                      <a:pt x="1" y="448"/>
                    </a:lnTo>
                    <a:lnTo>
                      <a:pt x="1949" y="1501"/>
                    </a:lnTo>
                    <a:cubicBezTo>
                      <a:pt x="2053" y="1559"/>
                      <a:pt x="2163" y="1586"/>
                      <a:pt x="2272" y="1586"/>
                    </a:cubicBezTo>
                    <a:cubicBezTo>
                      <a:pt x="2542" y="1586"/>
                      <a:pt x="2799" y="1419"/>
                      <a:pt x="2902" y="1140"/>
                    </a:cubicBezTo>
                    <a:lnTo>
                      <a:pt x="2902" y="1140"/>
                    </a:lnTo>
                    <a:cubicBezTo>
                      <a:pt x="2816" y="1180"/>
                      <a:pt x="2724" y="1199"/>
                      <a:pt x="2631" y="1199"/>
                    </a:cubicBezTo>
                    <a:cubicBezTo>
                      <a:pt x="2522" y="1199"/>
                      <a:pt x="2412" y="1173"/>
                      <a:pt x="2310" y="1126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7;p57">
                <a:extLst>
                  <a:ext uri="{FF2B5EF4-FFF2-40B4-BE49-F238E27FC236}">
                    <a16:creationId xmlns:a16="http://schemas.microsoft.com/office/drawing/2014/main" id="{1791DA94-EA46-F15A-2AD1-67A0549CE421}"/>
                  </a:ext>
                </a:extLst>
              </p:cNvPr>
              <p:cNvSpPr/>
              <p:nvPr/>
            </p:nvSpPr>
            <p:spPr>
              <a:xfrm>
                <a:off x="2906425" y="2198450"/>
                <a:ext cx="145729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90" extrusionOk="0">
                    <a:moveTo>
                      <a:pt x="650" y="1"/>
                    </a:moveTo>
                    <a:lnTo>
                      <a:pt x="0" y="1170"/>
                    </a:lnTo>
                    <a:lnTo>
                      <a:pt x="4490" y="3610"/>
                    </a:lnTo>
                    <a:cubicBezTo>
                      <a:pt x="4590" y="3664"/>
                      <a:pt x="4698" y="3690"/>
                      <a:pt x="4806" y="3690"/>
                    </a:cubicBezTo>
                    <a:cubicBezTo>
                      <a:pt x="5039" y="3690"/>
                      <a:pt x="5266" y="3567"/>
                      <a:pt x="5385" y="3350"/>
                    </a:cubicBezTo>
                    <a:cubicBezTo>
                      <a:pt x="5558" y="3018"/>
                      <a:pt x="5443" y="2613"/>
                      <a:pt x="5125" y="2440"/>
                    </a:cubicBez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8;p57">
                <a:extLst>
                  <a:ext uri="{FF2B5EF4-FFF2-40B4-BE49-F238E27FC236}">
                    <a16:creationId xmlns:a16="http://schemas.microsoft.com/office/drawing/2014/main" id="{645AF32F-5B72-ABB1-95CC-8753619244EF}"/>
                  </a:ext>
                </a:extLst>
              </p:cNvPr>
              <p:cNvSpPr/>
              <p:nvPr/>
            </p:nvSpPr>
            <p:spPr>
              <a:xfrm>
                <a:off x="2982108" y="2259007"/>
                <a:ext cx="6624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379" extrusionOk="0">
                    <a:moveTo>
                      <a:pt x="260" y="0"/>
                    </a:moveTo>
                    <a:lnTo>
                      <a:pt x="1" y="433"/>
                    </a:lnTo>
                    <a:lnTo>
                      <a:pt x="1603" y="1300"/>
                    </a:lnTo>
                    <a:cubicBezTo>
                      <a:pt x="1703" y="1354"/>
                      <a:pt x="1810" y="1379"/>
                      <a:pt x="1915" y="1379"/>
                    </a:cubicBezTo>
                    <a:cubicBezTo>
                      <a:pt x="2175" y="1379"/>
                      <a:pt x="2424" y="1224"/>
                      <a:pt x="2527" y="968"/>
                    </a:cubicBezTo>
                    <a:lnTo>
                      <a:pt x="2527" y="968"/>
                    </a:lnTo>
                    <a:cubicBezTo>
                      <a:pt x="2452" y="999"/>
                      <a:pt x="2369" y="1014"/>
                      <a:pt x="2285" y="1014"/>
                    </a:cubicBezTo>
                    <a:cubicBezTo>
                      <a:pt x="2174" y="1014"/>
                      <a:pt x="2062" y="988"/>
                      <a:pt x="1964" y="939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09;p57">
                <a:extLst>
                  <a:ext uri="{FF2B5EF4-FFF2-40B4-BE49-F238E27FC236}">
                    <a16:creationId xmlns:a16="http://schemas.microsoft.com/office/drawing/2014/main" id="{38A2C6BC-3D90-2F0C-DEE7-E35773C6565C}"/>
                  </a:ext>
                </a:extLst>
              </p:cNvPr>
              <p:cNvSpPr/>
              <p:nvPr/>
            </p:nvSpPr>
            <p:spPr>
              <a:xfrm>
                <a:off x="2879555" y="2223800"/>
                <a:ext cx="145729" cy="9665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87" extrusionOk="0">
                    <a:moveTo>
                      <a:pt x="636" y="1"/>
                    </a:moveTo>
                    <a:lnTo>
                      <a:pt x="0" y="1156"/>
                    </a:lnTo>
                    <a:lnTo>
                      <a:pt x="4475" y="3610"/>
                    </a:lnTo>
                    <a:cubicBezTo>
                      <a:pt x="4572" y="3662"/>
                      <a:pt x="4676" y="3687"/>
                      <a:pt x="4780" y="3687"/>
                    </a:cubicBezTo>
                    <a:cubicBezTo>
                      <a:pt x="5018" y="3687"/>
                      <a:pt x="5254" y="3557"/>
                      <a:pt x="5385" y="3335"/>
                    </a:cubicBezTo>
                    <a:cubicBezTo>
                      <a:pt x="5558" y="3018"/>
                      <a:pt x="5428" y="2614"/>
                      <a:pt x="5111" y="2440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10;p57">
                <a:extLst>
                  <a:ext uri="{FF2B5EF4-FFF2-40B4-BE49-F238E27FC236}">
                    <a16:creationId xmlns:a16="http://schemas.microsoft.com/office/drawing/2014/main" id="{56CAE533-631D-CBDD-7A06-EDA1BCD5AD24}"/>
                  </a:ext>
                </a:extLst>
              </p:cNvPr>
              <p:cNvSpPr/>
              <p:nvPr/>
            </p:nvSpPr>
            <p:spPr>
              <a:xfrm>
                <a:off x="2964701" y="2288132"/>
                <a:ext cx="56782" cy="32323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1233" extrusionOk="0">
                    <a:moveTo>
                      <a:pt x="275" y="1"/>
                    </a:moveTo>
                    <a:lnTo>
                      <a:pt x="0" y="477"/>
                    </a:lnTo>
                    <a:lnTo>
                      <a:pt x="1227" y="1156"/>
                    </a:lnTo>
                    <a:cubicBezTo>
                      <a:pt x="1324" y="1208"/>
                      <a:pt x="1428" y="1233"/>
                      <a:pt x="1532" y="1233"/>
                    </a:cubicBezTo>
                    <a:cubicBezTo>
                      <a:pt x="1770" y="1233"/>
                      <a:pt x="2006" y="1103"/>
                      <a:pt x="2137" y="881"/>
                    </a:cubicBezTo>
                    <a:cubicBezTo>
                      <a:pt x="2151" y="853"/>
                      <a:pt x="2166" y="824"/>
                      <a:pt x="2166" y="795"/>
                    </a:cubicBezTo>
                    <a:lnTo>
                      <a:pt x="2166" y="795"/>
                    </a:lnTo>
                    <a:cubicBezTo>
                      <a:pt x="2097" y="818"/>
                      <a:pt x="2025" y="829"/>
                      <a:pt x="1953" y="829"/>
                    </a:cubicBezTo>
                    <a:cubicBezTo>
                      <a:pt x="1845" y="829"/>
                      <a:pt x="1736" y="803"/>
                      <a:pt x="1632" y="752"/>
                    </a:cubicBez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11;p57">
                <a:extLst>
                  <a:ext uri="{FF2B5EF4-FFF2-40B4-BE49-F238E27FC236}">
                    <a16:creationId xmlns:a16="http://schemas.microsoft.com/office/drawing/2014/main" id="{3071B8ED-862C-F5E9-E020-7C392CEF4D51}"/>
                  </a:ext>
                </a:extLst>
              </p:cNvPr>
              <p:cNvSpPr/>
              <p:nvPr/>
            </p:nvSpPr>
            <p:spPr>
              <a:xfrm>
                <a:off x="2791761" y="2103080"/>
                <a:ext cx="185445" cy="168064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11" extrusionOk="0">
                    <a:moveTo>
                      <a:pt x="2209" y="1"/>
                    </a:moveTo>
                    <a:lnTo>
                      <a:pt x="0" y="3985"/>
                    </a:lnTo>
                    <a:lnTo>
                      <a:pt x="4519" y="6410"/>
                    </a:lnTo>
                    <a:lnTo>
                      <a:pt x="7074" y="1733"/>
                    </a:lnTo>
                    <a:lnTo>
                      <a:pt x="4836" y="780"/>
                    </a:lnTo>
                    <a:cubicBezTo>
                      <a:pt x="4815" y="773"/>
                      <a:pt x="4793" y="770"/>
                      <a:pt x="4773" y="770"/>
                    </a:cubicBezTo>
                    <a:cubicBezTo>
                      <a:pt x="4753" y="770"/>
                      <a:pt x="4735" y="773"/>
                      <a:pt x="4721" y="780"/>
                    </a:cubicBezTo>
                    <a:lnTo>
                      <a:pt x="3811" y="882"/>
                    </a:lnTo>
                    <a:cubicBezTo>
                      <a:pt x="3768" y="882"/>
                      <a:pt x="3725" y="882"/>
                      <a:pt x="3682" y="853"/>
                    </a:cubicBezTo>
                    <a:lnTo>
                      <a:pt x="22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12;p57">
                <a:extLst>
                  <a:ext uri="{FF2B5EF4-FFF2-40B4-BE49-F238E27FC236}">
                    <a16:creationId xmlns:a16="http://schemas.microsoft.com/office/drawing/2014/main" id="{8B7A6AC1-0622-79F8-5B15-CD87F83B247C}"/>
                  </a:ext>
                </a:extLst>
              </p:cNvPr>
              <p:cNvSpPr/>
              <p:nvPr/>
            </p:nvSpPr>
            <p:spPr>
              <a:xfrm>
                <a:off x="2774354" y="2035734"/>
                <a:ext cx="114691" cy="198316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7565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1271" y="7536"/>
                    </a:lnTo>
                    <a:cubicBezTo>
                      <a:pt x="1308" y="7554"/>
                      <a:pt x="1350" y="7564"/>
                      <a:pt x="1392" y="7564"/>
                    </a:cubicBezTo>
                    <a:cubicBezTo>
                      <a:pt x="1480" y="7564"/>
                      <a:pt x="1568" y="7522"/>
                      <a:pt x="1617" y="7435"/>
                    </a:cubicBezTo>
                    <a:lnTo>
                      <a:pt x="4302" y="2787"/>
                    </a:lnTo>
                    <a:cubicBezTo>
                      <a:pt x="4374" y="2671"/>
                      <a:pt x="4331" y="2512"/>
                      <a:pt x="4216" y="24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13;p57">
                <a:extLst>
                  <a:ext uri="{FF2B5EF4-FFF2-40B4-BE49-F238E27FC236}">
                    <a16:creationId xmlns:a16="http://schemas.microsoft.com/office/drawing/2014/main" id="{72EB9803-3C79-A9D9-99A4-2CC82B8B5A90}"/>
                  </a:ext>
                </a:extLst>
              </p:cNvPr>
              <p:cNvSpPr/>
              <p:nvPr/>
            </p:nvSpPr>
            <p:spPr>
              <a:xfrm>
                <a:off x="2774354" y="2035734"/>
                <a:ext cx="88580" cy="18544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7074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506" y="7074"/>
                    </a:lnTo>
                    <a:lnTo>
                      <a:pt x="3378" y="19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4;p57">
                <a:extLst>
                  <a:ext uri="{FF2B5EF4-FFF2-40B4-BE49-F238E27FC236}">
                    <a16:creationId xmlns:a16="http://schemas.microsoft.com/office/drawing/2014/main" id="{68A44B57-64E4-BF81-4DD2-8474B71B1A37}"/>
                  </a:ext>
                </a:extLst>
              </p:cNvPr>
              <p:cNvSpPr/>
              <p:nvPr/>
            </p:nvSpPr>
            <p:spPr>
              <a:xfrm>
                <a:off x="2774354" y="2175381"/>
                <a:ext cx="54894" cy="58669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238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1271" y="2209"/>
                    </a:lnTo>
                    <a:cubicBezTo>
                      <a:pt x="1308" y="2227"/>
                      <a:pt x="1350" y="2237"/>
                      <a:pt x="1392" y="2237"/>
                    </a:cubicBezTo>
                    <a:cubicBezTo>
                      <a:pt x="1480" y="2237"/>
                      <a:pt x="1568" y="2195"/>
                      <a:pt x="1617" y="2108"/>
                    </a:cubicBezTo>
                    <a:lnTo>
                      <a:pt x="2094" y="1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5;p57">
                <a:extLst>
                  <a:ext uri="{FF2B5EF4-FFF2-40B4-BE49-F238E27FC236}">
                    <a16:creationId xmlns:a16="http://schemas.microsoft.com/office/drawing/2014/main" id="{ED6F5BF9-4CDC-30D3-E7EB-74DE5A30F4E9}"/>
                  </a:ext>
                </a:extLst>
              </p:cNvPr>
              <p:cNvSpPr/>
              <p:nvPr/>
            </p:nvSpPr>
            <p:spPr>
              <a:xfrm>
                <a:off x="2774354" y="2175381"/>
                <a:ext cx="28784" cy="4579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747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506" y="1747"/>
                    </a:lnTo>
                    <a:lnTo>
                      <a:pt x="1098" y="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16;p57">
                <a:extLst>
                  <a:ext uri="{FF2B5EF4-FFF2-40B4-BE49-F238E27FC236}">
                    <a16:creationId xmlns:a16="http://schemas.microsoft.com/office/drawing/2014/main" id="{5EFF3709-CA50-0A79-F5D9-8F15D7837593}"/>
                  </a:ext>
                </a:extLst>
              </p:cNvPr>
              <p:cNvSpPr/>
              <p:nvPr/>
            </p:nvSpPr>
            <p:spPr>
              <a:xfrm>
                <a:off x="2829983" y="2199105"/>
                <a:ext cx="78357" cy="62811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96" extrusionOk="0">
                    <a:moveTo>
                      <a:pt x="2228" y="0"/>
                    </a:moveTo>
                    <a:cubicBezTo>
                      <a:pt x="2096" y="0"/>
                      <a:pt x="1963" y="40"/>
                      <a:pt x="1848" y="120"/>
                    </a:cubicBezTo>
                    <a:lnTo>
                      <a:pt x="376" y="1188"/>
                    </a:lnTo>
                    <a:cubicBezTo>
                      <a:pt x="73" y="1405"/>
                      <a:pt x="0" y="1823"/>
                      <a:pt x="217" y="2112"/>
                    </a:cubicBezTo>
                    <a:cubicBezTo>
                      <a:pt x="349" y="2297"/>
                      <a:pt x="556" y="2396"/>
                      <a:pt x="767" y="2396"/>
                    </a:cubicBezTo>
                    <a:cubicBezTo>
                      <a:pt x="901" y="2396"/>
                      <a:pt x="1037" y="2355"/>
                      <a:pt x="1155" y="2271"/>
                    </a:cubicBezTo>
                    <a:lnTo>
                      <a:pt x="2628" y="1203"/>
                    </a:lnTo>
                    <a:cubicBezTo>
                      <a:pt x="2916" y="986"/>
                      <a:pt x="2989" y="553"/>
                      <a:pt x="2758" y="264"/>
                    </a:cubicBezTo>
                    <a:cubicBezTo>
                      <a:pt x="2627" y="91"/>
                      <a:pt x="2429" y="0"/>
                      <a:pt x="2228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17;p57">
                <a:extLst>
                  <a:ext uri="{FF2B5EF4-FFF2-40B4-BE49-F238E27FC236}">
                    <a16:creationId xmlns:a16="http://schemas.microsoft.com/office/drawing/2014/main" id="{2D3C0DA0-1102-3607-0298-7476141A6AB2}"/>
                  </a:ext>
                </a:extLst>
              </p:cNvPr>
              <p:cNvSpPr/>
              <p:nvPr/>
            </p:nvSpPr>
            <p:spPr>
              <a:xfrm>
                <a:off x="2833390" y="2200337"/>
                <a:ext cx="74949" cy="6157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349" extrusionOk="0">
                    <a:moveTo>
                      <a:pt x="2353" y="1"/>
                    </a:moveTo>
                    <a:cubicBezTo>
                      <a:pt x="2454" y="290"/>
                      <a:pt x="2368" y="607"/>
                      <a:pt x="2122" y="780"/>
                    </a:cubicBezTo>
                    <a:lnTo>
                      <a:pt x="650" y="1849"/>
                    </a:lnTo>
                    <a:cubicBezTo>
                      <a:pt x="533" y="1939"/>
                      <a:pt x="393" y="1984"/>
                      <a:pt x="252" y="1984"/>
                    </a:cubicBezTo>
                    <a:cubicBezTo>
                      <a:pt x="167" y="1984"/>
                      <a:pt x="82" y="1968"/>
                      <a:pt x="0" y="1935"/>
                    </a:cubicBezTo>
                    <a:lnTo>
                      <a:pt x="0" y="1935"/>
                    </a:lnTo>
                    <a:cubicBezTo>
                      <a:pt x="114" y="2201"/>
                      <a:pt x="365" y="2348"/>
                      <a:pt x="622" y="2348"/>
                    </a:cubicBezTo>
                    <a:cubicBezTo>
                      <a:pt x="756" y="2348"/>
                      <a:pt x="892" y="2308"/>
                      <a:pt x="1011" y="2224"/>
                    </a:cubicBezTo>
                    <a:lnTo>
                      <a:pt x="2483" y="1156"/>
                    </a:lnTo>
                    <a:cubicBezTo>
                      <a:pt x="2786" y="939"/>
                      <a:pt x="2859" y="521"/>
                      <a:pt x="2628" y="217"/>
                    </a:cubicBezTo>
                    <a:cubicBezTo>
                      <a:pt x="2555" y="116"/>
                      <a:pt x="2454" y="44"/>
                      <a:pt x="2353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18;p57">
                <a:extLst>
                  <a:ext uri="{FF2B5EF4-FFF2-40B4-BE49-F238E27FC236}">
                    <a16:creationId xmlns:a16="http://schemas.microsoft.com/office/drawing/2014/main" id="{3499D78A-F3E9-AF73-3D39-231C8CDE9AD6}"/>
                  </a:ext>
                </a:extLst>
              </p:cNvPr>
              <p:cNvSpPr/>
              <p:nvPr/>
            </p:nvSpPr>
            <p:spPr>
              <a:xfrm>
                <a:off x="2859868" y="2226815"/>
                <a:ext cx="69653" cy="56546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157" extrusionOk="0">
                    <a:moveTo>
                      <a:pt x="1904" y="0"/>
                    </a:moveTo>
                    <a:cubicBezTo>
                      <a:pt x="1766" y="0"/>
                      <a:pt x="1626" y="43"/>
                      <a:pt x="1502" y="131"/>
                    </a:cubicBezTo>
                    <a:lnTo>
                      <a:pt x="376" y="940"/>
                    </a:lnTo>
                    <a:cubicBezTo>
                      <a:pt x="73" y="1156"/>
                      <a:pt x="1" y="1589"/>
                      <a:pt x="232" y="1892"/>
                    </a:cubicBezTo>
                    <a:cubicBezTo>
                      <a:pt x="362" y="2066"/>
                      <a:pt x="561" y="2156"/>
                      <a:pt x="761" y="2156"/>
                    </a:cubicBezTo>
                    <a:cubicBezTo>
                      <a:pt x="893" y="2156"/>
                      <a:pt x="1026" y="2117"/>
                      <a:pt x="1141" y="2037"/>
                    </a:cubicBezTo>
                    <a:lnTo>
                      <a:pt x="2282" y="1199"/>
                    </a:lnTo>
                    <a:cubicBezTo>
                      <a:pt x="2585" y="983"/>
                      <a:pt x="2657" y="550"/>
                      <a:pt x="2426" y="261"/>
                    </a:cubicBezTo>
                    <a:cubicBezTo>
                      <a:pt x="2298" y="90"/>
                      <a:pt x="2104" y="0"/>
                      <a:pt x="1904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19;p57">
                <a:extLst>
                  <a:ext uri="{FF2B5EF4-FFF2-40B4-BE49-F238E27FC236}">
                    <a16:creationId xmlns:a16="http://schemas.microsoft.com/office/drawing/2014/main" id="{90626558-1E72-E4F5-4F1D-AAA76989C65C}"/>
                  </a:ext>
                </a:extLst>
              </p:cNvPr>
              <p:cNvSpPr/>
              <p:nvPr/>
            </p:nvSpPr>
            <p:spPr>
              <a:xfrm>
                <a:off x="2863669" y="2227968"/>
                <a:ext cx="65852" cy="55392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113" extrusionOk="0">
                    <a:moveTo>
                      <a:pt x="2007" y="1"/>
                    </a:moveTo>
                    <a:lnTo>
                      <a:pt x="2007" y="1"/>
                    </a:lnTo>
                    <a:cubicBezTo>
                      <a:pt x="2122" y="289"/>
                      <a:pt x="2021" y="607"/>
                      <a:pt x="1776" y="795"/>
                    </a:cubicBezTo>
                    <a:lnTo>
                      <a:pt x="635" y="1617"/>
                    </a:lnTo>
                    <a:cubicBezTo>
                      <a:pt x="520" y="1697"/>
                      <a:pt x="382" y="1739"/>
                      <a:pt x="247" y="1739"/>
                    </a:cubicBezTo>
                    <a:cubicBezTo>
                      <a:pt x="162" y="1739"/>
                      <a:pt x="78" y="1723"/>
                      <a:pt x="0" y="1690"/>
                    </a:cubicBezTo>
                    <a:lnTo>
                      <a:pt x="0" y="1690"/>
                    </a:lnTo>
                    <a:cubicBezTo>
                      <a:pt x="15" y="1747"/>
                      <a:pt x="44" y="1805"/>
                      <a:pt x="87" y="1848"/>
                    </a:cubicBezTo>
                    <a:cubicBezTo>
                      <a:pt x="217" y="2022"/>
                      <a:pt x="416" y="2112"/>
                      <a:pt x="616" y="2112"/>
                    </a:cubicBezTo>
                    <a:cubicBezTo>
                      <a:pt x="748" y="2112"/>
                      <a:pt x="881" y="2073"/>
                      <a:pt x="996" y="1993"/>
                    </a:cubicBezTo>
                    <a:lnTo>
                      <a:pt x="2151" y="1155"/>
                    </a:lnTo>
                    <a:cubicBezTo>
                      <a:pt x="2440" y="939"/>
                      <a:pt x="2512" y="506"/>
                      <a:pt x="2281" y="217"/>
                    </a:cubicBezTo>
                    <a:cubicBezTo>
                      <a:pt x="2209" y="116"/>
                      <a:pt x="2108" y="44"/>
                      <a:pt x="2007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20;p57">
                <a:extLst>
                  <a:ext uri="{FF2B5EF4-FFF2-40B4-BE49-F238E27FC236}">
                    <a16:creationId xmlns:a16="http://schemas.microsoft.com/office/drawing/2014/main" id="{A3938836-C537-1C1E-4134-C5F733850DCF}"/>
                  </a:ext>
                </a:extLst>
              </p:cNvPr>
              <p:cNvSpPr/>
              <p:nvPr/>
            </p:nvSpPr>
            <p:spPr>
              <a:xfrm>
                <a:off x="2889779" y="2254734"/>
                <a:ext cx="60950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911" extrusionOk="0">
                    <a:moveTo>
                      <a:pt x="1565" y="0"/>
                    </a:moveTo>
                    <a:cubicBezTo>
                      <a:pt x="1432" y="0"/>
                      <a:pt x="1299" y="40"/>
                      <a:pt x="1184" y="120"/>
                    </a:cubicBezTo>
                    <a:lnTo>
                      <a:pt x="361" y="697"/>
                    </a:lnTo>
                    <a:cubicBezTo>
                      <a:pt x="72" y="914"/>
                      <a:pt x="0" y="1333"/>
                      <a:pt x="217" y="1636"/>
                    </a:cubicBezTo>
                    <a:cubicBezTo>
                      <a:pt x="346" y="1817"/>
                      <a:pt x="547" y="1910"/>
                      <a:pt x="750" y="1910"/>
                    </a:cubicBezTo>
                    <a:cubicBezTo>
                      <a:pt x="887" y="1910"/>
                      <a:pt x="1024" y="1867"/>
                      <a:pt x="1141" y="1780"/>
                    </a:cubicBezTo>
                    <a:lnTo>
                      <a:pt x="1963" y="1203"/>
                    </a:lnTo>
                    <a:cubicBezTo>
                      <a:pt x="2252" y="972"/>
                      <a:pt x="2324" y="553"/>
                      <a:pt x="2108" y="264"/>
                    </a:cubicBezTo>
                    <a:cubicBezTo>
                      <a:pt x="1969" y="90"/>
                      <a:pt x="1767" y="0"/>
                      <a:pt x="1565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21;p57">
                <a:extLst>
                  <a:ext uri="{FF2B5EF4-FFF2-40B4-BE49-F238E27FC236}">
                    <a16:creationId xmlns:a16="http://schemas.microsoft.com/office/drawing/2014/main" id="{6CEEB96E-DFE9-4149-329E-28E0921A6052}"/>
                  </a:ext>
                </a:extLst>
              </p:cNvPr>
              <p:cNvSpPr/>
              <p:nvPr/>
            </p:nvSpPr>
            <p:spPr>
              <a:xfrm>
                <a:off x="2893187" y="2255599"/>
                <a:ext cx="57542" cy="49468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1887" extrusionOk="0">
                    <a:moveTo>
                      <a:pt x="1660" y="0"/>
                    </a:moveTo>
                    <a:lnTo>
                      <a:pt x="1660" y="0"/>
                    </a:lnTo>
                    <a:cubicBezTo>
                      <a:pt x="1761" y="275"/>
                      <a:pt x="1660" y="592"/>
                      <a:pt x="1429" y="766"/>
                    </a:cubicBezTo>
                    <a:lnTo>
                      <a:pt x="606" y="1357"/>
                    </a:lnTo>
                    <a:cubicBezTo>
                      <a:pt x="491" y="1434"/>
                      <a:pt x="350" y="1479"/>
                      <a:pt x="209" y="1479"/>
                    </a:cubicBezTo>
                    <a:cubicBezTo>
                      <a:pt x="138" y="1479"/>
                      <a:pt x="68" y="1468"/>
                      <a:pt x="0" y="1444"/>
                    </a:cubicBezTo>
                    <a:lnTo>
                      <a:pt x="0" y="1444"/>
                    </a:lnTo>
                    <a:cubicBezTo>
                      <a:pt x="15" y="1502"/>
                      <a:pt x="58" y="1559"/>
                      <a:pt x="87" y="1603"/>
                    </a:cubicBezTo>
                    <a:cubicBezTo>
                      <a:pt x="219" y="1788"/>
                      <a:pt x="426" y="1887"/>
                      <a:pt x="636" y="1887"/>
                    </a:cubicBezTo>
                    <a:cubicBezTo>
                      <a:pt x="771" y="1887"/>
                      <a:pt x="907" y="1846"/>
                      <a:pt x="1025" y="1762"/>
                    </a:cubicBezTo>
                    <a:lnTo>
                      <a:pt x="1833" y="1170"/>
                    </a:lnTo>
                    <a:cubicBezTo>
                      <a:pt x="2137" y="953"/>
                      <a:pt x="2194" y="520"/>
                      <a:pt x="1978" y="231"/>
                    </a:cubicBezTo>
                    <a:cubicBezTo>
                      <a:pt x="1891" y="116"/>
                      <a:pt x="1790" y="44"/>
                      <a:pt x="1660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22;p57">
                <a:extLst>
                  <a:ext uri="{FF2B5EF4-FFF2-40B4-BE49-F238E27FC236}">
                    <a16:creationId xmlns:a16="http://schemas.microsoft.com/office/drawing/2014/main" id="{450C41F2-F60F-D8F9-7C3E-6737ABE35940}"/>
                  </a:ext>
                </a:extLst>
              </p:cNvPr>
              <p:cNvSpPr/>
              <p:nvPr/>
            </p:nvSpPr>
            <p:spPr>
              <a:xfrm>
                <a:off x="2919664" y="2281971"/>
                <a:ext cx="52246" cy="4427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689" extrusionOk="0">
                    <a:moveTo>
                      <a:pt x="1233" y="1"/>
                    </a:moveTo>
                    <a:cubicBezTo>
                      <a:pt x="1100" y="1"/>
                      <a:pt x="967" y="40"/>
                      <a:pt x="852" y="120"/>
                    </a:cubicBezTo>
                    <a:lnTo>
                      <a:pt x="362" y="481"/>
                    </a:lnTo>
                    <a:cubicBezTo>
                      <a:pt x="58" y="698"/>
                      <a:pt x="1" y="1116"/>
                      <a:pt x="217" y="1405"/>
                    </a:cubicBezTo>
                    <a:cubicBezTo>
                      <a:pt x="349" y="1590"/>
                      <a:pt x="551" y="1689"/>
                      <a:pt x="757" y="1689"/>
                    </a:cubicBezTo>
                    <a:cubicBezTo>
                      <a:pt x="889" y="1689"/>
                      <a:pt x="1023" y="1648"/>
                      <a:pt x="1141" y="1564"/>
                    </a:cubicBezTo>
                    <a:lnTo>
                      <a:pt x="1632" y="1203"/>
                    </a:lnTo>
                    <a:cubicBezTo>
                      <a:pt x="1935" y="987"/>
                      <a:pt x="1993" y="553"/>
                      <a:pt x="1762" y="265"/>
                    </a:cubicBezTo>
                    <a:cubicBezTo>
                      <a:pt x="1631" y="91"/>
                      <a:pt x="1433" y="1"/>
                      <a:pt x="1233" y="1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23;p57">
                <a:extLst>
                  <a:ext uri="{FF2B5EF4-FFF2-40B4-BE49-F238E27FC236}">
                    <a16:creationId xmlns:a16="http://schemas.microsoft.com/office/drawing/2014/main" id="{FF52612F-F638-6019-51CB-D13DD1FD449F}"/>
                  </a:ext>
                </a:extLst>
              </p:cNvPr>
              <p:cNvSpPr/>
              <p:nvPr/>
            </p:nvSpPr>
            <p:spPr>
              <a:xfrm>
                <a:off x="2923072" y="2283229"/>
                <a:ext cx="48839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643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459" y="289"/>
                      <a:pt x="1358" y="606"/>
                      <a:pt x="1112" y="780"/>
                    </a:cubicBezTo>
                    <a:lnTo>
                      <a:pt x="636" y="1141"/>
                    </a:lnTo>
                    <a:cubicBezTo>
                      <a:pt x="520" y="1221"/>
                      <a:pt x="388" y="1262"/>
                      <a:pt x="253" y="1262"/>
                    </a:cubicBezTo>
                    <a:cubicBezTo>
                      <a:pt x="169" y="1262"/>
                      <a:pt x="84" y="1246"/>
                      <a:pt x="1" y="1213"/>
                    </a:cubicBezTo>
                    <a:lnTo>
                      <a:pt x="1" y="1213"/>
                    </a:lnTo>
                    <a:cubicBezTo>
                      <a:pt x="106" y="1482"/>
                      <a:pt x="360" y="1643"/>
                      <a:pt x="624" y="1643"/>
                    </a:cubicBezTo>
                    <a:cubicBezTo>
                      <a:pt x="756" y="1643"/>
                      <a:pt x="891" y="1603"/>
                      <a:pt x="1011" y="1516"/>
                    </a:cubicBezTo>
                    <a:lnTo>
                      <a:pt x="1502" y="1155"/>
                    </a:lnTo>
                    <a:cubicBezTo>
                      <a:pt x="1791" y="939"/>
                      <a:pt x="1863" y="520"/>
                      <a:pt x="1632" y="217"/>
                    </a:cubicBezTo>
                    <a:cubicBezTo>
                      <a:pt x="1560" y="116"/>
                      <a:pt x="1459" y="44"/>
                      <a:pt x="1343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24;p57">
                <a:extLst>
                  <a:ext uri="{FF2B5EF4-FFF2-40B4-BE49-F238E27FC236}">
                    <a16:creationId xmlns:a16="http://schemas.microsoft.com/office/drawing/2014/main" id="{57B62578-588C-F106-87F0-0107256830AE}"/>
                  </a:ext>
                </a:extLst>
              </p:cNvPr>
              <p:cNvSpPr/>
              <p:nvPr/>
            </p:nvSpPr>
            <p:spPr>
              <a:xfrm>
                <a:off x="2925353" y="2108768"/>
                <a:ext cx="75709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59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81" y="4432"/>
                    </a:cubicBezTo>
                    <a:cubicBezTo>
                      <a:pt x="1372" y="4432"/>
                      <a:pt x="1776" y="4042"/>
                      <a:pt x="1776" y="3552"/>
                    </a:cubicBezTo>
                    <a:lnTo>
                      <a:pt x="1776" y="2224"/>
                    </a:lnTo>
                    <a:lnTo>
                      <a:pt x="2887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25;p57">
                <a:extLst>
                  <a:ext uri="{FF2B5EF4-FFF2-40B4-BE49-F238E27FC236}">
                    <a16:creationId xmlns:a16="http://schemas.microsoft.com/office/drawing/2014/main" id="{7E5F58D3-AC14-C055-9529-B4A001D624BD}"/>
                  </a:ext>
                </a:extLst>
              </p:cNvPr>
              <p:cNvSpPr/>
              <p:nvPr/>
            </p:nvSpPr>
            <p:spPr>
              <a:xfrm>
                <a:off x="2925353" y="2108768"/>
                <a:ext cx="32192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74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95" y="4432"/>
                    </a:cubicBezTo>
                    <a:cubicBezTo>
                      <a:pt x="996" y="4432"/>
                      <a:pt x="1112" y="4418"/>
                      <a:pt x="1227" y="4374"/>
                    </a:cubicBezTo>
                    <a:cubicBezTo>
                      <a:pt x="881" y="4230"/>
                      <a:pt x="664" y="3912"/>
                      <a:pt x="664" y="3552"/>
                    </a:cubicBezTo>
                    <a:lnTo>
                      <a:pt x="664" y="1776"/>
                    </a:lnTo>
                    <a:lnTo>
                      <a:pt x="1112" y="1"/>
                    </a:ln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" name="Google Shape;680;p57">
            <a:extLst>
              <a:ext uri="{FF2B5EF4-FFF2-40B4-BE49-F238E27FC236}">
                <a16:creationId xmlns:a16="http://schemas.microsoft.com/office/drawing/2014/main" id="{FB63D574-C77E-3F3C-07E0-5BB2BCF59D9F}"/>
              </a:ext>
            </a:extLst>
          </p:cNvPr>
          <p:cNvGrpSpPr/>
          <p:nvPr/>
        </p:nvGrpSpPr>
        <p:grpSpPr>
          <a:xfrm>
            <a:off x="4699937" y="1020357"/>
            <a:ext cx="785100" cy="785100"/>
            <a:chOff x="4179450" y="1915150"/>
            <a:chExt cx="785100" cy="785100"/>
          </a:xfrm>
        </p:grpSpPr>
        <p:sp>
          <p:nvSpPr>
            <p:cNvPr id="32" name="Google Shape;681;p57">
              <a:extLst>
                <a:ext uri="{FF2B5EF4-FFF2-40B4-BE49-F238E27FC236}">
                  <a16:creationId xmlns:a16="http://schemas.microsoft.com/office/drawing/2014/main" id="{93903DE0-825E-6CF8-A4AD-69C8D71BC79C}"/>
                </a:ext>
              </a:extLst>
            </p:cNvPr>
            <p:cNvSpPr/>
            <p:nvPr/>
          </p:nvSpPr>
          <p:spPr>
            <a:xfrm>
              <a:off x="41794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682;p57">
              <a:extLst>
                <a:ext uri="{FF2B5EF4-FFF2-40B4-BE49-F238E27FC236}">
                  <a16:creationId xmlns:a16="http://schemas.microsoft.com/office/drawing/2014/main" id="{6F8A37C6-3595-A5CE-77F5-C42C77E647D1}"/>
                </a:ext>
              </a:extLst>
            </p:cNvPr>
            <p:cNvGrpSpPr/>
            <p:nvPr/>
          </p:nvGrpSpPr>
          <p:grpSpPr>
            <a:xfrm>
              <a:off x="4320051" y="2067834"/>
              <a:ext cx="503919" cy="503915"/>
              <a:chOff x="4320051" y="2067834"/>
              <a:chExt cx="503919" cy="503915"/>
            </a:xfrm>
          </p:grpSpPr>
          <p:sp>
            <p:nvSpPr>
              <p:cNvPr id="34" name="Google Shape;683;p57">
                <a:extLst>
                  <a:ext uri="{FF2B5EF4-FFF2-40B4-BE49-F238E27FC236}">
                    <a16:creationId xmlns:a16="http://schemas.microsoft.com/office/drawing/2014/main" id="{53CE9CDD-EE06-5464-012B-A0995E571D39}"/>
                  </a:ext>
                </a:extLst>
              </p:cNvPr>
              <p:cNvSpPr/>
              <p:nvPr/>
            </p:nvSpPr>
            <p:spPr>
              <a:xfrm>
                <a:off x="4320583" y="2067834"/>
                <a:ext cx="382028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2527" y="7103"/>
                    </a:lnTo>
                    <a:cubicBezTo>
                      <a:pt x="2772" y="7103"/>
                      <a:pt x="2989" y="6901"/>
                      <a:pt x="2989" y="6641"/>
                    </a:cubicBezTo>
                    <a:lnTo>
                      <a:pt x="2989" y="6179"/>
                    </a:lnTo>
                    <a:cubicBezTo>
                      <a:pt x="2989" y="5991"/>
                      <a:pt x="2902" y="5804"/>
                      <a:pt x="2758" y="5674"/>
                    </a:cubicBezTo>
                    <a:cubicBezTo>
                      <a:pt x="1848" y="4909"/>
                      <a:pt x="2382" y="3436"/>
                      <a:pt x="3566" y="3436"/>
                    </a:cubicBezTo>
                    <a:cubicBezTo>
                      <a:pt x="4750" y="3436"/>
                      <a:pt x="5284" y="4909"/>
                      <a:pt x="4360" y="5674"/>
                    </a:cubicBezTo>
                    <a:cubicBezTo>
                      <a:pt x="4216" y="5804"/>
                      <a:pt x="4129" y="5991"/>
                      <a:pt x="4129" y="6179"/>
                    </a:cubicBezTo>
                    <a:lnTo>
                      <a:pt x="4129" y="6655"/>
                    </a:lnTo>
                    <a:cubicBezTo>
                      <a:pt x="4129" y="6901"/>
                      <a:pt x="4331" y="7103"/>
                      <a:pt x="4591" y="7103"/>
                    </a:cubicBezTo>
                    <a:lnTo>
                      <a:pt x="7088" y="7103"/>
                    </a:lnTo>
                    <a:lnTo>
                      <a:pt x="7088" y="4577"/>
                    </a:lnTo>
                    <a:cubicBezTo>
                      <a:pt x="7088" y="4331"/>
                      <a:pt x="7290" y="4129"/>
                      <a:pt x="7550" y="4129"/>
                    </a:cubicBezTo>
                    <a:lnTo>
                      <a:pt x="8012" y="4129"/>
                    </a:lnTo>
                    <a:cubicBezTo>
                      <a:pt x="8214" y="4129"/>
                      <a:pt x="8402" y="4216"/>
                      <a:pt x="8532" y="4360"/>
                    </a:cubicBezTo>
                    <a:cubicBezTo>
                      <a:pt x="8795" y="4680"/>
                      <a:pt x="9150" y="4823"/>
                      <a:pt x="9499" y="4823"/>
                    </a:cubicBezTo>
                    <a:cubicBezTo>
                      <a:pt x="10143" y="4823"/>
                      <a:pt x="10769" y="4334"/>
                      <a:pt x="10769" y="3566"/>
                    </a:cubicBezTo>
                    <a:cubicBezTo>
                      <a:pt x="10769" y="2788"/>
                      <a:pt x="10142" y="2296"/>
                      <a:pt x="9496" y="2296"/>
                    </a:cubicBezTo>
                    <a:cubicBezTo>
                      <a:pt x="9148" y="2296"/>
                      <a:pt x="8795" y="2439"/>
                      <a:pt x="8532" y="2758"/>
                    </a:cubicBezTo>
                    <a:cubicBezTo>
                      <a:pt x="8402" y="2902"/>
                      <a:pt x="8214" y="2989"/>
                      <a:pt x="8012" y="2989"/>
                    </a:cubicBezTo>
                    <a:lnTo>
                      <a:pt x="7550" y="2989"/>
                    </a:lnTo>
                    <a:cubicBezTo>
                      <a:pt x="7305" y="2989"/>
                      <a:pt x="7088" y="2772"/>
                      <a:pt x="7088" y="2527"/>
                    </a:cubicBezTo>
                    <a:lnTo>
                      <a:pt x="7088" y="232"/>
                    </a:lnTo>
                    <a:cubicBezTo>
                      <a:pt x="7103" y="116"/>
                      <a:pt x="7002" y="1"/>
                      <a:pt x="6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84;p57">
                <a:extLst>
                  <a:ext uri="{FF2B5EF4-FFF2-40B4-BE49-F238E27FC236}">
                    <a16:creationId xmlns:a16="http://schemas.microsoft.com/office/drawing/2014/main" id="{0EF04257-C2AC-31F5-5B67-2762D7B0A47A}"/>
                  </a:ext>
                </a:extLst>
              </p:cNvPr>
              <p:cNvSpPr/>
              <p:nvPr/>
            </p:nvSpPr>
            <p:spPr>
              <a:xfrm>
                <a:off x="4572005" y="2067834"/>
                <a:ext cx="251954" cy="382028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770" extrusionOk="0">
                    <a:moveTo>
                      <a:pt x="246" y="1"/>
                    </a:moveTo>
                    <a:cubicBezTo>
                      <a:pt x="116" y="1"/>
                      <a:pt x="15" y="102"/>
                      <a:pt x="15" y="232"/>
                    </a:cubicBezTo>
                    <a:lnTo>
                      <a:pt x="15" y="2512"/>
                    </a:lnTo>
                    <a:cubicBezTo>
                      <a:pt x="15" y="2772"/>
                      <a:pt x="217" y="2974"/>
                      <a:pt x="462" y="2974"/>
                    </a:cubicBezTo>
                    <a:lnTo>
                      <a:pt x="924" y="2974"/>
                    </a:lnTo>
                    <a:cubicBezTo>
                      <a:pt x="1126" y="2974"/>
                      <a:pt x="1314" y="2902"/>
                      <a:pt x="1444" y="2743"/>
                    </a:cubicBezTo>
                    <a:cubicBezTo>
                      <a:pt x="1705" y="2427"/>
                      <a:pt x="2056" y="2285"/>
                      <a:pt x="2402" y="2285"/>
                    </a:cubicBezTo>
                    <a:cubicBezTo>
                      <a:pt x="3050" y="2285"/>
                      <a:pt x="3681" y="2780"/>
                      <a:pt x="3681" y="3552"/>
                    </a:cubicBezTo>
                    <a:cubicBezTo>
                      <a:pt x="3681" y="4323"/>
                      <a:pt x="3050" y="4819"/>
                      <a:pt x="2402" y="4819"/>
                    </a:cubicBezTo>
                    <a:cubicBezTo>
                      <a:pt x="2056" y="4819"/>
                      <a:pt x="1705" y="4677"/>
                      <a:pt x="1444" y="4360"/>
                    </a:cubicBezTo>
                    <a:cubicBezTo>
                      <a:pt x="1314" y="4201"/>
                      <a:pt x="1126" y="4115"/>
                      <a:pt x="924" y="4115"/>
                    </a:cubicBezTo>
                    <a:lnTo>
                      <a:pt x="448" y="4115"/>
                    </a:lnTo>
                    <a:cubicBezTo>
                      <a:pt x="202" y="4115"/>
                      <a:pt x="0" y="4317"/>
                      <a:pt x="0" y="4577"/>
                    </a:cubicBezTo>
                    <a:lnTo>
                      <a:pt x="0" y="7103"/>
                    </a:lnTo>
                    <a:lnTo>
                      <a:pt x="2526" y="7103"/>
                    </a:lnTo>
                    <a:cubicBezTo>
                      <a:pt x="2772" y="7103"/>
                      <a:pt x="2974" y="7305"/>
                      <a:pt x="2974" y="7565"/>
                    </a:cubicBezTo>
                    <a:lnTo>
                      <a:pt x="2974" y="8012"/>
                    </a:lnTo>
                    <a:cubicBezTo>
                      <a:pt x="2988" y="8214"/>
                      <a:pt x="2902" y="8402"/>
                      <a:pt x="2743" y="8532"/>
                    </a:cubicBezTo>
                    <a:cubicBezTo>
                      <a:pt x="1833" y="9283"/>
                      <a:pt x="2368" y="10769"/>
                      <a:pt x="3551" y="10769"/>
                    </a:cubicBezTo>
                    <a:cubicBezTo>
                      <a:pt x="4735" y="10769"/>
                      <a:pt x="5269" y="9283"/>
                      <a:pt x="4360" y="8532"/>
                    </a:cubicBezTo>
                    <a:cubicBezTo>
                      <a:pt x="4201" y="8402"/>
                      <a:pt x="4114" y="8214"/>
                      <a:pt x="4129" y="8012"/>
                    </a:cubicBezTo>
                    <a:lnTo>
                      <a:pt x="4129" y="7550"/>
                    </a:lnTo>
                    <a:cubicBezTo>
                      <a:pt x="4129" y="7305"/>
                      <a:pt x="4331" y="7103"/>
                      <a:pt x="4576" y="7103"/>
                    </a:cubicBezTo>
                    <a:lnTo>
                      <a:pt x="6886" y="7103"/>
                    </a:lnTo>
                    <a:cubicBezTo>
                      <a:pt x="7001" y="7103"/>
                      <a:pt x="7102" y="7002"/>
                      <a:pt x="7102" y="6872"/>
                    </a:cubicBezTo>
                    <a:lnTo>
                      <a:pt x="7102" y="925"/>
                    </a:lnTo>
                    <a:cubicBezTo>
                      <a:pt x="7102" y="419"/>
                      <a:pt x="6698" y="1"/>
                      <a:pt x="6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85;p57">
                <a:extLst>
                  <a:ext uri="{FF2B5EF4-FFF2-40B4-BE49-F238E27FC236}">
                    <a16:creationId xmlns:a16="http://schemas.microsoft.com/office/drawing/2014/main" id="{17801EB2-F283-20E2-B692-0A8EDE5D00E2}"/>
                  </a:ext>
                </a:extLst>
              </p:cNvPr>
              <p:cNvSpPr/>
              <p:nvPr/>
            </p:nvSpPr>
            <p:spPr>
              <a:xfrm>
                <a:off x="4441931" y="2319256"/>
                <a:ext cx="382039" cy="252493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18" extrusionOk="0">
                    <a:moveTo>
                      <a:pt x="3682" y="0"/>
                    </a:moveTo>
                    <a:lnTo>
                      <a:pt x="3682" y="2527"/>
                    </a:lnTo>
                    <a:cubicBezTo>
                      <a:pt x="3682" y="2786"/>
                      <a:pt x="3480" y="2989"/>
                      <a:pt x="3220" y="2989"/>
                    </a:cubicBezTo>
                    <a:lnTo>
                      <a:pt x="2758" y="2989"/>
                    </a:lnTo>
                    <a:cubicBezTo>
                      <a:pt x="2556" y="2989"/>
                      <a:pt x="2368" y="2902"/>
                      <a:pt x="2238" y="2743"/>
                    </a:cubicBezTo>
                    <a:cubicBezTo>
                      <a:pt x="1977" y="2426"/>
                      <a:pt x="1626" y="2285"/>
                      <a:pt x="1279" y="2285"/>
                    </a:cubicBezTo>
                    <a:cubicBezTo>
                      <a:pt x="632" y="2285"/>
                      <a:pt x="1" y="2780"/>
                      <a:pt x="1" y="3552"/>
                    </a:cubicBezTo>
                    <a:cubicBezTo>
                      <a:pt x="1" y="4323"/>
                      <a:pt x="632" y="4818"/>
                      <a:pt x="1279" y="4818"/>
                    </a:cubicBezTo>
                    <a:cubicBezTo>
                      <a:pt x="1626" y="4818"/>
                      <a:pt x="1977" y="4677"/>
                      <a:pt x="2238" y="4360"/>
                    </a:cubicBezTo>
                    <a:cubicBezTo>
                      <a:pt x="2368" y="4201"/>
                      <a:pt x="2556" y="4129"/>
                      <a:pt x="2758" y="4129"/>
                    </a:cubicBezTo>
                    <a:lnTo>
                      <a:pt x="3220" y="4129"/>
                    </a:lnTo>
                    <a:cubicBezTo>
                      <a:pt x="3465" y="4129"/>
                      <a:pt x="3667" y="4331"/>
                      <a:pt x="3667" y="4591"/>
                    </a:cubicBezTo>
                    <a:lnTo>
                      <a:pt x="3667" y="6872"/>
                    </a:lnTo>
                    <a:cubicBezTo>
                      <a:pt x="3667" y="7002"/>
                      <a:pt x="3768" y="7117"/>
                      <a:pt x="3913" y="7117"/>
                    </a:cubicBezTo>
                    <a:lnTo>
                      <a:pt x="9860" y="7117"/>
                    </a:lnTo>
                    <a:cubicBezTo>
                      <a:pt x="10365" y="7117"/>
                      <a:pt x="10769" y="6698"/>
                      <a:pt x="10769" y="6193"/>
                    </a:cubicBezTo>
                    <a:lnTo>
                      <a:pt x="10769" y="246"/>
                    </a:lnTo>
                    <a:cubicBezTo>
                      <a:pt x="10769" y="116"/>
                      <a:pt x="10668" y="15"/>
                      <a:pt x="10553" y="15"/>
                    </a:cubicBezTo>
                    <a:lnTo>
                      <a:pt x="8272" y="15"/>
                    </a:lnTo>
                    <a:cubicBezTo>
                      <a:pt x="8012" y="15"/>
                      <a:pt x="7810" y="217"/>
                      <a:pt x="7810" y="477"/>
                    </a:cubicBezTo>
                    <a:lnTo>
                      <a:pt x="7810" y="924"/>
                    </a:lnTo>
                    <a:cubicBezTo>
                      <a:pt x="7796" y="1126"/>
                      <a:pt x="7882" y="1314"/>
                      <a:pt x="8041" y="1444"/>
                    </a:cubicBezTo>
                    <a:cubicBezTo>
                      <a:pt x="8951" y="2195"/>
                      <a:pt x="8416" y="3681"/>
                      <a:pt x="7233" y="3681"/>
                    </a:cubicBezTo>
                    <a:cubicBezTo>
                      <a:pt x="6049" y="3681"/>
                      <a:pt x="5515" y="2195"/>
                      <a:pt x="6424" y="1444"/>
                    </a:cubicBezTo>
                    <a:cubicBezTo>
                      <a:pt x="6583" y="1314"/>
                      <a:pt x="6670" y="1126"/>
                      <a:pt x="6670" y="924"/>
                    </a:cubicBezTo>
                    <a:lnTo>
                      <a:pt x="6670" y="462"/>
                    </a:lnTo>
                    <a:cubicBezTo>
                      <a:pt x="6670" y="203"/>
                      <a:pt x="6453" y="0"/>
                      <a:pt x="6208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686;p57">
                <a:extLst>
                  <a:ext uri="{FF2B5EF4-FFF2-40B4-BE49-F238E27FC236}">
                    <a16:creationId xmlns:a16="http://schemas.microsoft.com/office/drawing/2014/main" id="{82378801-84AF-942B-CF69-A2553F06AFBD}"/>
                  </a:ext>
                </a:extLst>
              </p:cNvPr>
              <p:cNvSpPr/>
              <p:nvPr/>
            </p:nvSpPr>
            <p:spPr>
              <a:xfrm>
                <a:off x="4320051" y="2189714"/>
                <a:ext cx="252493" cy="381507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10755" extrusionOk="0">
                    <a:moveTo>
                      <a:pt x="3566" y="0"/>
                    </a:moveTo>
                    <a:cubicBezTo>
                      <a:pt x="2383" y="0"/>
                      <a:pt x="1849" y="1473"/>
                      <a:pt x="2758" y="2238"/>
                    </a:cubicBezTo>
                    <a:cubicBezTo>
                      <a:pt x="2917" y="2368"/>
                      <a:pt x="2989" y="2555"/>
                      <a:pt x="2989" y="2743"/>
                    </a:cubicBezTo>
                    <a:lnTo>
                      <a:pt x="2989" y="3205"/>
                    </a:lnTo>
                    <a:cubicBezTo>
                      <a:pt x="2989" y="3465"/>
                      <a:pt x="2787" y="3667"/>
                      <a:pt x="2527" y="3667"/>
                    </a:cubicBezTo>
                    <a:lnTo>
                      <a:pt x="246" y="3667"/>
                    </a:lnTo>
                    <a:cubicBezTo>
                      <a:pt x="238" y="3666"/>
                      <a:pt x="230" y="3665"/>
                      <a:pt x="222" y="3665"/>
                    </a:cubicBezTo>
                    <a:cubicBezTo>
                      <a:pt x="102" y="3665"/>
                      <a:pt x="1" y="3762"/>
                      <a:pt x="1" y="3883"/>
                    </a:cubicBezTo>
                    <a:lnTo>
                      <a:pt x="1" y="9845"/>
                    </a:lnTo>
                    <a:cubicBezTo>
                      <a:pt x="1" y="10350"/>
                      <a:pt x="405" y="10755"/>
                      <a:pt x="925" y="10755"/>
                    </a:cubicBezTo>
                    <a:lnTo>
                      <a:pt x="6872" y="10755"/>
                    </a:lnTo>
                    <a:cubicBezTo>
                      <a:pt x="7002" y="10755"/>
                      <a:pt x="7103" y="10654"/>
                      <a:pt x="7103" y="10524"/>
                    </a:cubicBezTo>
                    <a:lnTo>
                      <a:pt x="7103" y="8257"/>
                    </a:lnTo>
                    <a:cubicBezTo>
                      <a:pt x="7103" y="7997"/>
                      <a:pt x="6901" y="7795"/>
                      <a:pt x="6641" y="7795"/>
                    </a:cubicBezTo>
                    <a:lnTo>
                      <a:pt x="6194" y="7795"/>
                    </a:lnTo>
                    <a:cubicBezTo>
                      <a:pt x="5992" y="7795"/>
                      <a:pt x="5804" y="7882"/>
                      <a:pt x="5674" y="8026"/>
                    </a:cubicBezTo>
                    <a:cubicBezTo>
                      <a:pt x="5408" y="8343"/>
                      <a:pt x="5055" y="8485"/>
                      <a:pt x="4709" y="8485"/>
                    </a:cubicBezTo>
                    <a:cubicBezTo>
                      <a:pt x="4062" y="8485"/>
                      <a:pt x="3437" y="7989"/>
                      <a:pt x="3437" y="7218"/>
                    </a:cubicBezTo>
                    <a:cubicBezTo>
                      <a:pt x="3437" y="6450"/>
                      <a:pt x="4057" y="5955"/>
                      <a:pt x="4701" y="5955"/>
                    </a:cubicBezTo>
                    <a:cubicBezTo>
                      <a:pt x="5050" y="5955"/>
                      <a:pt x="5406" y="6100"/>
                      <a:pt x="5674" y="6424"/>
                    </a:cubicBezTo>
                    <a:cubicBezTo>
                      <a:pt x="5804" y="6568"/>
                      <a:pt x="5992" y="6655"/>
                      <a:pt x="6194" y="6655"/>
                    </a:cubicBezTo>
                    <a:lnTo>
                      <a:pt x="6656" y="6655"/>
                    </a:lnTo>
                    <a:cubicBezTo>
                      <a:pt x="6916" y="6655"/>
                      <a:pt x="7118" y="6453"/>
                      <a:pt x="7118" y="6193"/>
                    </a:cubicBezTo>
                    <a:lnTo>
                      <a:pt x="7118" y="3667"/>
                    </a:lnTo>
                    <a:lnTo>
                      <a:pt x="4591" y="3667"/>
                    </a:lnTo>
                    <a:cubicBezTo>
                      <a:pt x="4346" y="3667"/>
                      <a:pt x="4129" y="3465"/>
                      <a:pt x="4129" y="3219"/>
                    </a:cubicBezTo>
                    <a:lnTo>
                      <a:pt x="4129" y="2743"/>
                    </a:lnTo>
                    <a:cubicBezTo>
                      <a:pt x="4129" y="2555"/>
                      <a:pt x="4216" y="2368"/>
                      <a:pt x="4375" y="2238"/>
                    </a:cubicBezTo>
                    <a:cubicBezTo>
                      <a:pt x="5284" y="1473"/>
                      <a:pt x="4750" y="0"/>
                      <a:pt x="3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878CF0"/>
                  </a:solidFill>
                </a:endParaRPr>
              </a:p>
            </p:txBody>
          </p:sp>
          <p:sp>
            <p:nvSpPr>
              <p:cNvPr id="38" name="Google Shape;687;p57">
                <a:extLst>
                  <a:ext uri="{FF2B5EF4-FFF2-40B4-BE49-F238E27FC236}">
                    <a16:creationId xmlns:a16="http://schemas.microsoft.com/office/drawing/2014/main" id="{E81DA3CE-CBD1-6D00-3492-7E7AB48B016F}"/>
                  </a:ext>
                </a:extLst>
              </p:cNvPr>
              <p:cNvSpPr/>
              <p:nvPr/>
            </p:nvSpPr>
            <p:spPr>
              <a:xfrm>
                <a:off x="4320583" y="2319256"/>
                <a:ext cx="56862" cy="25196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231" y="0"/>
                    </a:moveTo>
                    <a:cubicBezTo>
                      <a:pt x="101" y="0"/>
                      <a:pt x="0" y="101"/>
                      <a:pt x="0" y="231"/>
                    </a:cubicBezTo>
                    <a:lnTo>
                      <a:pt x="0" y="6193"/>
                    </a:lnTo>
                    <a:cubicBezTo>
                      <a:pt x="0" y="6698"/>
                      <a:pt x="405" y="7103"/>
                      <a:pt x="910" y="7103"/>
                    </a:cubicBezTo>
                    <a:lnTo>
                      <a:pt x="1603" y="7103"/>
                    </a:lnTo>
                    <a:cubicBezTo>
                      <a:pt x="1097" y="7103"/>
                      <a:pt x="693" y="6698"/>
                      <a:pt x="693" y="6193"/>
                    </a:cubicBezTo>
                    <a:lnTo>
                      <a:pt x="693" y="231"/>
                    </a:lnTo>
                    <a:cubicBezTo>
                      <a:pt x="693" y="101"/>
                      <a:pt x="794" y="0"/>
                      <a:pt x="9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88;p57">
                <a:extLst>
                  <a:ext uri="{FF2B5EF4-FFF2-40B4-BE49-F238E27FC236}">
                    <a16:creationId xmlns:a16="http://schemas.microsoft.com/office/drawing/2014/main" id="{44A59504-1A46-E6B6-C073-53C9E8208F81}"/>
                  </a:ext>
                </a:extLst>
              </p:cNvPr>
              <p:cNvSpPr/>
              <p:nvPr/>
            </p:nvSpPr>
            <p:spPr>
              <a:xfrm>
                <a:off x="4385709" y="2190033"/>
                <a:ext cx="69063" cy="12975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658" extrusionOk="0">
                    <a:moveTo>
                      <a:pt x="1714" y="0"/>
                    </a:moveTo>
                    <a:cubicBezTo>
                      <a:pt x="590" y="0"/>
                      <a:pt x="1" y="1444"/>
                      <a:pt x="907" y="2229"/>
                    </a:cubicBezTo>
                    <a:cubicBezTo>
                      <a:pt x="1066" y="2359"/>
                      <a:pt x="1138" y="2546"/>
                      <a:pt x="1138" y="2748"/>
                    </a:cubicBezTo>
                    <a:lnTo>
                      <a:pt x="1138" y="3196"/>
                    </a:lnTo>
                    <a:cubicBezTo>
                      <a:pt x="1138" y="3456"/>
                      <a:pt x="936" y="3658"/>
                      <a:pt x="676" y="3658"/>
                    </a:cubicBezTo>
                    <a:lnTo>
                      <a:pt x="1138" y="3658"/>
                    </a:lnTo>
                    <a:cubicBezTo>
                      <a:pt x="1398" y="3658"/>
                      <a:pt x="1600" y="3456"/>
                      <a:pt x="1600" y="3196"/>
                    </a:cubicBezTo>
                    <a:lnTo>
                      <a:pt x="1600" y="2734"/>
                    </a:lnTo>
                    <a:cubicBezTo>
                      <a:pt x="1600" y="2546"/>
                      <a:pt x="1513" y="2359"/>
                      <a:pt x="1369" y="2229"/>
                    </a:cubicBezTo>
                    <a:cubicBezTo>
                      <a:pt x="561" y="1536"/>
                      <a:pt x="893" y="222"/>
                      <a:pt x="1946" y="20"/>
                    </a:cubicBezTo>
                    <a:cubicBezTo>
                      <a:pt x="1867" y="7"/>
                      <a:pt x="1789" y="0"/>
                      <a:pt x="1714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89;p57">
                <a:extLst>
                  <a:ext uri="{FF2B5EF4-FFF2-40B4-BE49-F238E27FC236}">
                    <a16:creationId xmlns:a16="http://schemas.microsoft.com/office/drawing/2014/main" id="{7DD28C8E-3CF3-B0CA-414F-9A2A9F00A952}"/>
                  </a:ext>
                </a:extLst>
              </p:cNvPr>
              <p:cNvSpPr/>
              <p:nvPr/>
            </p:nvSpPr>
            <p:spPr>
              <a:xfrm>
                <a:off x="4320583" y="2067834"/>
                <a:ext cx="56861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910" y="7103"/>
                    </a:lnTo>
                    <a:cubicBezTo>
                      <a:pt x="794" y="7103"/>
                      <a:pt x="693" y="7002"/>
                      <a:pt x="693" y="6872"/>
                    </a:cubicBezTo>
                    <a:lnTo>
                      <a:pt x="693" y="925"/>
                    </a:lnTo>
                    <a:cubicBezTo>
                      <a:pt x="693" y="405"/>
                      <a:pt x="1097" y="1"/>
                      <a:pt x="1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90;p57">
                <a:extLst>
                  <a:ext uri="{FF2B5EF4-FFF2-40B4-BE49-F238E27FC236}">
                    <a16:creationId xmlns:a16="http://schemas.microsoft.com/office/drawing/2014/main" id="{15211556-205F-31C7-261A-334B9AB1E7BF}"/>
                  </a:ext>
                </a:extLst>
              </p:cNvPr>
              <p:cNvSpPr/>
              <p:nvPr/>
            </p:nvSpPr>
            <p:spPr>
              <a:xfrm>
                <a:off x="4665686" y="2148567"/>
                <a:ext cx="60976" cy="90062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2539" extrusionOk="0">
                    <a:moveTo>
                      <a:pt x="347" y="0"/>
                    </a:moveTo>
                    <a:cubicBezTo>
                      <a:pt x="233" y="0"/>
                      <a:pt x="116" y="16"/>
                      <a:pt x="1" y="49"/>
                    </a:cubicBezTo>
                    <a:cubicBezTo>
                      <a:pt x="1343" y="323"/>
                      <a:pt x="1343" y="2228"/>
                      <a:pt x="15" y="2517"/>
                    </a:cubicBezTo>
                    <a:cubicBezTo>
                      <a:pt x="87" y="2532"/>
                      <a:pt x="163" y="2539"/>
                      <a:pt x="241" y="2539"/>
                    </a:cubicBezTo>
                    <a:cubicBezTo>
                      <a:pt x="318" y="2539"/>
                      <a:pt x="398" y="2532"/>
                      <a:pt x="477" y="2517"/>
                    </a:cubicBezTo>
                    <a:cubicBezTo>
                      <a:pt x="1213" y="2445"/>
                      <a:pt x="1719" y="1752"/>
                      <a:pt x="1589" y="1016"/>
                    </a:cubicBezTo>
                    <a:cubicBezTo>
                      <a:pt x="1468" y="412"/>
                      <a:pt x="933" y="0"/>
                      <a:pt x="34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91;p57">
                <a:extLst>
                  <a:ext uri="{FF2B5EF4-FFF2-40B4-BE49-F238E27FC236}">
                    <a16:creationId xmlns:a16="http://schemas.microsoft.com/office/drawing/2014/main" id="{ABAD7CB5-89CE-5BAC-D693-41C8D31A8D5F}"/>
                  </a:ext>
                </a:extLst>
              </p:cNvPr>
              <p:cNvSpPr/>
              <p:nvPr/>
            </p:nvSpPr>
            <p:spPr>
              <a:xfrm>
                <a:off x="4572502" y="2067834"/>
                <a:ext cx="32315" cy="1060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232" y="1"/>
                    </a:moveTo>
                    <a:cubicBezTo>
                      <a:pt x="102" y="1"/>
                      <a:pt x="1" y="102"/>
                      <a:pt x="1" y="232"/>
                    </a:cubicBezTo>
                    <a:lnTo>
                      <a:pt x="1" y="2527"/>
                    </a:lnTo>
                    <a:cubicBezTo>
                      <a:pt x="1" y="2772"/>
                      <a:pt x="203" y="2974"/>
                      <a:pt x="448" y="2989"/>
                    </a:cubicBezTo>
                    <a:lnTo>
                      <a:pt x="910" y="2989"/>
                    </a:lnTo>
                    <a:cubicBezTo>
                      <a:pt x="665" y="2974"/>
                      <a:pt x="448" y="2772"/>
                      <a:pt x="448" y="2527"/>
                    </a:cubicBezTo>
                    <a:lnTo>
                      <a:pt x="448" y="232"/>
                    </a:lnTo>
                    <a:cubicBezTo>
                      <a:pt x="448" y="102"/>
                      <a:pt x="549" y="1"/>
                      <a:pt x="679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92;p57">
                <a:extLst>
                  <a:ext uri="{FF2B5EF4-FFF2-40B4-BE49-F238E27FC236}">
                    <a16:creationId xmlns:a16="http://schemas.microsoft.com/office/drawing/2014/main" id="{0C2BE415-B670-6F09-85A8-D84BC9237D14}"/>
                  </a:ext>
                </a:extLst>
              </p:cNvPr>
              <p:cNvSpPr/>
              <p:nvPr/>
            </p:nvSpPr>
            <p:spPr>
              <a:xfrm>
                <a:off x="4572502" y="2214296"/>
                <a:ext cx="32315" cy="10549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74" extrusionOk="0">
                    <a:moveTo>
                      <a:pt x="448" y="0"/>
                    </a:moveTo>
                    <a:cubicBezTo>
                      <a:pt x="203" y="0"/>
                      <a:pt x="1" y="202"/>
                      <a:pt x="1" y="448"/>
                    </a:cubicBezTo>
                    <a:lnTo>
                      <a:pt x="1" y="2974"/>
                    </a:lnTo>
                    <a:lnTo>
                      <a:pt x="448" y="2974"/>
                    </a:lnTo>
                    <a:lnTo>
                      <a:pt x="448" y="448"/>
                    </a:lnTo>
                    <a:cubicBezTo>
                      <a:pt x="448" y="202"/>
                      <a:pt x="665" y="0"/>
                      <a:pt x="910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93;p57">
                <a:extLst>
                  <a:ext uri="{FF2B5EF4-FFF2-40B4-BE49-F238E27FC236}">
                    <a16:creationId xmlns:a16="http://schemas.microsoft.com/office/drawing/2014/main" id="{984CEC1F-3B7E-23A9-E1D1-8DE118A36F89}"/>
                  </a:ext>
                </a:extLst>
              </p:cNvPr>
              <p:cNvSpPr/>
              <p:nvPr/>
            </p:nvSpPr>
            <p:spPr>
              <a:xfrm>
                <a:off x="4641104" y="2319752"/>
                <a:ext cx="65092" cy="12986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61" extrusionOk="0">
                    <a:moveTo>
                      <a:pt x="578" y="1"/>
                    </a:moveTo>
                    <a:cubicBezTo>
                      <a:pt x="824" y="1"/>
                      <a:pt x="1026" y="203"/>
                      <a:pt x="1026" y="463"/>
                    </a:cubicBezTo>
                    <a:lnTo>
                      <a:pt x="1026" y="925"/>
                    </a:lnTo>
                    <a:cubicBezTo>
                      <a:pt x="1026" y="1127"/>
                      <a:pt x="939" y="1314"/>
                      <a:pt x="795" y="1444"/>
                    </a:cubicBezTo>
                    <a:cubicBezTo>
                      <a:pt x="1" y="2108"/>
                      <a:pt x="319" y="3408"/>
                      <a:pt x="1329" y="3639"/>
                    </a:cubicBezTo>
                    <a:cubicBezTo>
                      <a:pt x="1416" y="3653"/>
                      <a:pt x="1499" y="3660"/>
                      <a:pt x="1582" y="3660"/>
                    </a:cubicBezTo>
                    <a:cubicBezTo>
                      <a:pt x="1665" y="3660"/>
                      <a:pt x="1748" y="3653"/>
                      <a:pt x="1834" y="3639"/>
                    </a:cubicBezTo>
                    <a:lnTo>
                      <a:pt x="1791" y="3624"/>
                    </a:lnTo>
                    <a:cubicBezTo>
                      <a:pt x="780" y="3393"/>
                      <a:pt x="463" y="2108"/>
                      <a:pt x="1257" y="1430"/>
                    </a:cubicBezTo>
                    <a:cubicBezTo>
                      <a:pt x="1401" y="1314"/>
                      <a:pt x="1488" y="1112"/>
                      <a:pt x="1488" y="925"/>
                    </a:cubicBezTo>
                    <a:lnTo>
                      <a:pt x="1488" y="463"/>
                    </a:lnTo>
                    <a:cubicBezTo>
                      <a:pt x="1488" y="203"/>
                      <a:pt x="1286" y="1"/>
                      <a:pt x="1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94;p57">
                <a:extLst>
                  <a:ext uri="{FF2B5EF4-FFF2-40B4-BE49-F238E27FC236}">
                    <a16:creationId xmlns:a16="http://schemas.microsoft.com/office/drawing/2014/main" id="{0797DA34-E387-C52A-737E-57F29FAB70AC}"/>
                  </a:ext>
                </a:extLst>
              </p:cNvPr>
              <p:cNvSpPr/>
              <p:nvPr/>
            </p:nvSpPr>
            <p:spPr>
              <a:xfrm>
                <a:off x="4556114" y="2319256"/>
                <a:ext cx="32315" cy="106027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448" y="0"/>
                    </a:moveTo>
                    <a:lnTo>
                      <a:pt x="448" y="2527"/>
                    </a:lnTo>
                    <a:cubicBezTo>
                      <a:pt x="448" y="2786"/>
                      <a:pt x="246" y="2989"/>
                      <a:pt x="1" y="2989"/>
                    </a:cubicBezTo>
                    <a:lnTo>
                      <a:pt x="463" y="2989"/>
                    </a:lnTo>
                    <a:cubicBezTo>
                      <a:pt x="708" y="2989"/>
                      <a:pt x="910" y="2786"/>
                      <a:pt x="910" y="2527"/>
                    </a:cubicBez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95;p57">
                <a:extLst>
                  <a:ext uri="{FF2B5EF4-FFF2-40B4-BE49-F238E27FC236}">
                    <a16:creationId xmlns:a16="http://schemas.microsoft.com/office/drawing/2014/main" id="{45540406-99FA-DA33-88C0-CAB674186B3D}"/>
                  </a:ext>
                </a:extLst>
              </p:cNvPr>
              <p:cNvSpPr/>
              <p:nvPr/>
            </p:nvSpPr>
            <p:spPr>
              <a:xfrm>
                <a:off x="4433737" y="2400911"/>
                <a:ext cx="61474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540" extrusionOk="0">
                    <a:moveTo>
                      <a:pt x="1487" y="1"/>
                    </a:moveTo>
                    <a:cubicBezTo>
                      <a:pt x="1412" y="1"/>
                      <a:pt x="1336" y="8"/>
                      <a:pt x="1256" y="23"/>
                    </a:cubicBezTo>
                    <a:cubicBezTo>
                      <a:pt x="520" y="95"/>
                      <a:pt x="1" y="788"/>
                      <a:pt x="145" y="1509"/>
                    </a:cubicBezTo>
                    <a:cubicBezTo>
                      <a:pt x="254" y="2126"/>
                      <a:pt x="787" y="2540"/>
                      <a:pt x="1382" y="2540"/>
                    </a:cubicBezTo>
                    <a:cubicBezTo>
                      <a:pt x="1497" y="2540"/>
                      <a:pt x="1615" y="2524"/>
                      <a:pt x="1733" y="2491"/>
                    </a:cubicBezTo>
                    <a:cubicBezTo>
                      <a:pt x="1026" y="2361"/>
                      <a:pt x="578" y="1683"/>
                      <a:pt x="737" y="990"/>
                    </a:cubicBezTo>
                    <a:cubicBezTo>
                      <a:pt x="838" y="499"/>
                      <a:pt x="1228" y="109"/>
                      <a:pt x="1718" y="23"/>
                    </a:cubicBezTo>
                    <a:cubicBezTo>
                      <a:pt x="1639" y="8"/>
                      <a:pt x="1563" y="1"/>
                      <a:pt x="14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96;p57">
                <a:extLst>
                  <a:ext uri="{FF2B5EF4-FFF2-40B4-BE49-F238E27FC236}">
                    <a16:creationId xmlns:a16="http://schemas.microsoft.com/office/drawing/2014/main" id="{B8F0CB45-4AD7-8B7B-5A1C-C28AE1404061}"/>
                  </a:ext>
                </a:extLst>
              </p:cNvPr>
              <p:cNvSpPr/>
              <p:nvPr/>
            </p:nvSpPr>
            <p:spPr>
              <a:xfrm>
                <a:off x="4556114" y="2465682"/>
                <a:ext cx="40510" cy="1055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975" extrusionOk="0">
                    <a:moveTo>
                      <a:pt x="1" y="1"/>
                    </a:moveTo>
                    <a:cubicBezTo>
                      <a:pt x="246" y="1"/>
                      <a:pt x="448" y="203"/>
                      <a:pt x="448" y="463"/>
                    </a:cubicBezTo>
                    <a:lnTo>
                      <a:pt x="448" y="2744"/>
                    </a:lnTo>
                    <a:cubicBezTo>
                      <a:pt x="448" y="2874"/>
                      <a:pt x="549" y="2975"/>
                      <a:pt x="679" y="2975"/>
                    </a:cubicBezTo>
                    <a:lnTo>
                      <a:pt x="1141" y="2975"/>
                    </a:lnTo>
                    <a:cubicBezTo>
                      <a:pt x="1011" y="2975"/>
                      <a:pt x="910" y="2874"/>
                      <a:pt x="910" y="2744"/>
                    </a:cubicBezTo>
                    <a:lnTo>
                      <a:pt x="910" y="463"/>
                    </a:lnTo>
                    <a:cubicBezTo>
                      <a:pt x="910" y="203"/>
                      <a:pt x="708" y="1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 flipH="1">
            <a:off x="8398274" y="4593521"/>
            <a:ext cx="3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7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OBJEK</a:t>
            </a:r>
            <a:r>
              <a:rPr lang="en" dirty="0"/>
              <a:t>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sym typeface="Overpass SemiBold"/>
              </a:rPr>
              <a:t>PAJAK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74" name="Google Shape;674;p57"/>
          <p:cNvSpPr txBox="1">
            <a:spLocks noGrp="1"/>
          </p:cNvSpPr>
          <p:nvPr>
            <p:ph type="subTitle" idx="1"/>
          </p:nvPr>
        </p:nvSpPr>
        <p:spPr>
          <a:xfrm>
            <a:off x="6296381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PENGHASILAN DARI USAHA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75" name="Google Shape;675;p57"/>
          <p:cNvSpPr txBox="1">
            <a:spLocks noGrp="1"/>
          </p:cNvSpPr>
          <p:nvPr>
            <p:ph type="subTitle" idx="2"/>
          </p:nvPr>
        </p:nvSpPr>
        <p:spPr>
          <a:xfrm>
            <a:off x="6297131" y="3293788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Usaha seperti dagang. Tidak termasuk penghasilan dari </a:t>
            </a: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Pekerjaan Bebas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6" name="Google Shape;676;p57"/>
          <p:cNvSpPr txBox="1">
            <a:spLocks noGrp="1"/>
          </p:cNvSpPr>
          <p:nvPr>
            <p:ph type="subTitle" idx="3"/>
          </p:nvPr>
        </p:nvSpPr>
        <p:spPr>
          <a:xfrm>
            <a:off x="3374100" y="2765800"/>
            <a:ext cx="2659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PEREDARAN BRUTO TERTENTU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77" name="Google Shape;677;p57"/>
          <p:cNvSpPr txBox="1">
            <a:spLocks noGrp="1"/>
          </p:cNvSpPr>
          <p:nvPr>
            <p:ph type="subTitle" idx="4"/>
          </p:nvPr>
        </p:nvSpPr>
        <p:spPr>
          <a:xfrm>
            <a:off x="3374850" y="3269296"/>
            <a:ext cx="265905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Peredaran Bruto</a:t>
            </a:r>
            <a:r>
              <a:rPr lang="en" b="1" dirty="0">
                <a:solidFill>
                  <a:schemeClr val="accent1"/>
                </a:solidFill>
              </a:rPr>
              <a:t> </a:t>
            </a:r>
            <a:r>
              <a:rPr lang="en" dirty="0"/>
              <a:t>tidak melebihi Rp 4,800,000,000 (empat milliar delapan ratus juta rupiah) dalam 1 (satu) Tahun Pajak.</a:t>
            </a:r>
          </a:p>
        </p:txBody>
      </p:sp>
      <p:sp>
        <p:nvSpPr>
          <p:cNvPr id="678" name="Google Shape;678;p57"/>
          <p:cNvSpPr txBox="1">
            <a:spLocks noGrp="1"/>
          </p:cNvSpPr>
          <p:nvPr>
            <p:ph type="subTitle" idx="5"/>
          </p:nvPr>
        </p:nvSpPr>
        <p:spPr>
          <a:xfrm>
            <a:off x="57279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TOTAL SELURUH GERAI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79" name="Google Shape;679;p57"/>
          <p:cNvSpPr txBox="1">
            <a:spLocks noGrp="1"/>
          </p:cNvSpPr>
          <p:nvPr>
            <p:ph type="subTitle" idx="6"/>
          </p:nvPr>
        </p:nvSpPr>
        <p:spPr>
          <a:xfrm>
            <a:off x="767230" y="3277460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Penghasilan Dijumlah dari seluruh gerai </a:t>
            </a:r>
            <a:r>
              <a:rPr lang="en" b="1" dirty="0">
                <a:solidFill>
                  <a:schemeClr val="bg1">
                    <a:lumMod val="50000"/>
                  </a:schemeClr>
                </a:solidFill>
              </a:rPr>
              <a:t>Termasuk</a:t>
            </a:r>
            <a:r>
              <a:rPr lang="en" b="1" dirty="0">
                <a:solidFill>
                  <a:schemeClr val="accent1"/>
                </a:solidFill>
              </a:rPr>
              <a:t> </a:t>
            </a:r>
            <a:r>
              <a:rPr lang="en" dirty="0"/>
              <a:t>Omzet Suami + Istri</a:t>
            </a:r>
            <a:endParaRPr b="1" dirty="0">
              <a:solidFill>
                <a:schemeClr val="accent1"/>
              </a:solidFill>
            </a:endParaRPr>
          </a:p>
        </p:txBody>
      </p:sp>
      <p:grpSp>
        <p:nvGrpSpPr>
          <p:cNvPr id="680" name="Google Shape;680;p57"/>
          <p:cNvGrpSpPr/>
          <p:nvPr/>
        </p:nvGrpSpPr>
        <p:grpSpPr>
          <a:xfrm>
            <a:off x="4179450" y="1691250"/>
            <a:ext cx="785100" cy="785100"/>
            <a:chOff x="4179450" y="1915150"/>
            <a:chExt cx="785100" cy="785100"/>
          </a:xfrm>
        </p:grpSpPr>
        <p:sp>
          <p:nvSpPr>
            <p:cNvPr id="681" name="Google Shape;681;p57"/>
            <p:cNvSpPr/>
            <p:nvPr/>
          </p:nvSpPr>
          <p:spPr>
            <a:xfrm>
              <a:off x="41794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" name="Google Shape;682;p57"/>
            <p:cNvGrpSpPr/>
            <p:nvPr/>
          </p:nvGrpSpPr>
          <p:grpSpPr>
            <a:xfrm>
              <a:off x="4320051" y="2067834"/>
              <a:ext cx="503919" cy="503915"/>
              <a:chOff x="4320051" y="2067834"/>
              <a:chExt cx="503919" cy="503915"/>
            </a:xfrm>
          </p:grpSpPr>
          <p:sp>
            <p:nvSpPr>
              <p:cNvPr id="683" name="Google Shape;683;p57"/>
              <p:cNvSpPr/>
              <p:nvPr/>
            </p:nvSpPr>
            <p:spPr>
              <a:xfrm>
                <a:off x="4320583" y="2067834"/>
                <a:ext cx="382028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2527" y="7103"/>
                    </a:lnTo>
                    <a:cubicBezTo>
                      <a:pt x="2772" y="7103"/>
                      <a:pt x="2989" y="6901"/>
                      <a:pt x="2989" y="6641"/>
                    </a:cubicBezTo>
                    <a:lnTo>
                      <a:pt x="2989" y="6179"/>
                    </a:lnTo>
                    <a:cubicBezTo>
                      <a:pt x="2989" y="5991"/>
                      <a:pt x="2902" y="5804"/>
                      <a:pt x="2758" y="5674"/>
                    </a:cubicBezTo>
                    <a:cubicBezTo>
                      <a:pt x="1848" y="4909"/>
                      <a:pt x="2382" y="3436"/>
                      <a:pt x="3566" y="3436"/>
                    </a:cubicBezTo>
                    <a:cubicBezTo>
                      <a:pt x="4750" y="3436"/>
                      <a:pt x="5284" y="4909"/>
                      <a:pt x="4360" y="5674"/>
                    </a:cubicBezTo>
                    <a:cubicBezTo>
                      <a:pt x="4216" y="5804"/>
                      <a:pt x="4129" y="5991"/>
                      <a:pt x="4129" y="6179"/>
                    </a:cubicBezTo>
                    <a:lnTo>
                      <a:pt x="4129" y="6655"/>
                    </a:lnTo>
                    <a:cubicBezTo>
                      <a:pt x="4129" y="6901"/>
                      <a:pt x="4331" y="7103"/>
                      <a:pt x="4591" y="7103"/>
                    </a:cubicBezTo>
                    <a:lnTo>
                      <a:pt x="7088" y="7103"/>
                    </a:lnTo>
                    <a:lnTo>
                      <a:pt x="7088" y="4577"/>
                    </a:lnTo>
                    <a:cubicBezTo>
                      <a:pt x="7088" y="4331"/>
                      <a:pt x="7290" y="4129"/>
                      <a:pt x="7550" y="4129"/>
                    </a:cubicBezTo>
                    <a:lnTo>
                      <a:pt x="8012" y="4129"/>
                    </a:lnTo>
                    <a:cubicBezTo>
                      <a:pt x="8214" y="4129"/>
                      <a:pt x="8402" y="4216"/>
                      <a:pt x="8532" y="4360"/>
                    </a:cubicBezTo>
                    <a:cubicBezTo>
                      <a:pt x="8795" y="4680"/>
                      <a:pt x="9150" y="4823"/>
                      <a:pt x="9499" y="4823"/>
                    </a:cubicBezTo>
                    <a:cubicBezTo>
                      <a:pt x="10143" y="4823"/>
                      <a:pt x="10769" y="4334"/>
                      <a:pt x="10769" y="3566"/>
                    </a:cubicBezTo>
                    <a:cubicBezTo>
                      <a:pt x="10769" y="2788"/>
                      <a:pt x="10142" y="2296"/>
                      <a:pt x="9496" y="2296"/>
                    </a:cubicBezTo>
                    <a:cubicBezTo>
                      <a:pt x="9148" y="2296"/>
                      <a:pt x="8795" y="2439"/>
                      <a:pt x="8532" y="2758"/>
                    </a:cubicBezTo>
                    <a:cubicBezTo>
                      <a:pt x="8402" y="2902"/>
                      <a:pt x="8214" y="2989"/>
                      <a:pt x="8012" y="2989"/>
                    </a:cubicBezTo>
                    <a:lnTo>
                      <a:pt x="7550" y="2989"/>
                    </a:lnTo>
                    <a:cubicBezTo>
                      <a:pt x="7305" y="2989"/>
                      <a:pt x="7088" y="2772"/>
                      <a:pt x="7088" y="2527"/>
                    </a:cubicBezTo>
                    <a:lnTo>
                      <a:pt x="7088" y="232"/>
                    </a:lnTo>
                    <a:cubicBezTo>
                      <a:pt x="7103" y="116"/>
                      <a:pt x="7002" y="1"/>
                      <a:pt x="6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7"/>
              <p:cNvSpPr/>
              <p:nvPr/>
            </p:nvSpPr>
            <p:spPr>
              <a:xfrm>
                <a:off x="4572005" y="2067834"/>
                <a:ext cx="251954" cy="382028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770" extrusionOk="0">
                    <a:moveTo>
                      <a:pt x="246" y="1"/>
                    </a:moveTo>
                    <a:cubicBezTo>
                      <a:pt x="116" y="1"/>
                      <a:pt x="15" y="102"/>
                      <a:pt x="15" y="232"/>
                    </a:cubicBezTo>
                    <a:lnTo>
                      <a:pt x="15" y="2512"/>
                    </a:lnTo>
                    <a:cubicBezTo>
                      <a:pt x="15" y="2772"/>
                      <a:pt x="217" y="2974"/>
                      <a:pt x="462" y="2974"/>
                    </a:cubicBezTo>
                    <a:lnTo>
                      <a:pt x="924" y="2974"/>
                    </a:lnTo>
                    <a:cubicBezTo>
                      <a:pt x="1126" y="2974"/>
                      <a:pt x="1314" y="2902"/>
                      <a:pt x="1444" y="2743"/>
                    </a:cubicBezTo>
                    <a:cubicBezTo>
                      <a:pt x="1705" y="2427"/>
                      <a:pt x="2056" y="2285"/>
                      <a:pt x="2402" y="2285"/>
                    </a:cubicBezTo>
                    <a:cubicBezTo>
                      <a:pt x="3050" y="2285"/>
                      <a:pt x="3681" y="2780"/>
                      <a:pt x="3681" y="3552"/>
                    </a:cubicBezTo>
                    <a:cubicBezTo>
                      <a:pt x="3681" y="4323"/>
                      <a:pt x="3050" y="4819"/>
                      <a:pt x="2402" y="4819"/>
                    </a:cubicBezTo>
                    <a:cubicBezTo>
                      <a:pt x="2056" y="4819"/>
                      <a:pt x="1705" y="4677"/>
                      <a:pt x="1444" y="4360"/>
                    </a:cubicBezTo>
                    <a:cubicBezTo>
                      <a:pt x="1314" y="4201"/>
                      <a:pt x="1126" y="4115"/>
                      <a:pt x="924" y="4115"/>
                    </a:cubicBezTo>
                    <a:lnTo>
                      <a:pt x="448" y="4115"/>
                    </a:lnTo>
                    <a:cubicBezTo>
                      <a:pt x="202" y="4115"/>
                      <a:pt x="0" y="4317"/>
                      <a:pt x="0" y="4577"/>
                    </a:cubicBezTo>
                    <a:lnTo>
                      <a:pt x="0" y="7103"/>
                    </a:lnTo>
                    <a:lnTo>
                      <a:pt x="2526" y="7103"/>
                    </a:lnTo>
                    <a:cubicBezTo>
                      <a:pt x="2772" y="7103"/>
                      <a:pt x="2974" y="7305"/>
                      <a:pt x="2974" y="7565"/>
                    </a:cubicBezTo>
                    <a:lnTo>
                      <a:pt x="2974" y="8012"/>
                    </a:lnTo>
                    <a:cubicBezTo>
                      <a:pt x="2988" y="8214"/>
                      <a:pt x="2902" y="8402"/>
                      <a:pt x="2743" y="8532"/>
                    </a:cubicBezTo>
                    <a:cubicBezTo>
                      <a:pt x="1833" y="9283"/>
                      <a:pt x="2368" y="10769"/>
                      <a:pt x="3551" y="10769"/>
                    </a:cubicBezTo>
                    <a:cubicBezTo>
                      <a:pt x="4735" y="10769"/>
                      <a:pt x="5269" y="9283"/>
                      <a:pt x="4360" y="8532"/>
                    </a:cubicBezTo>
                    <a:cubicBezTo>
                      <a:pt x="4201" y="8402"/>
                      <a:pt x="4114" y="8214"/>
                      <a:pt x="4129" y="8012"/>
                    </a:cubicBezTo>
                    <a:lnTo>
                      <a:pt x="4129" y="7550"/>
                    </a:lnTo>
                    <a:cubicBezTo>
                      <a:pt x="4129" y="7305"/>
                      <a:pt x="4331" y="7103"/>
                      <a:pt x="4576" y="7103"/>
                    </a:cubicBezTo>
                    <a:lnTo>
                      <a:pt x="6886" y="7103"/>
                    </a:lnTo>
                    <a:cubicBezTo>
                      <a:pt x="7001" y="7103"/>
                      <a:pt x="7102" y="7002"/>
                      <a:pt x="7102" y="6872"/>
                    </a:cubicBezTo>
                    <a:lnTo>
                      <a:pt x="7102" y="925"/>
                    </a:lnTo>
                    <a:cubicBezTo>
                      <a:pt x="7102" y="419"/>
                      <a:pt x="6698" y="1"/>
                      <a:pt x="61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7"/>
              <p:cNvSpPr/>
              <p:nvPr/>
            </p:nvSpPr>
            <p:spPr>
              <a:xfrm>
                <a:off x="4441931" y="2319256"/>
                <a:ext cx="382039" cy="252493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18" extrusionOk="0">
                    <a:moveTo>
                      <a:pt x="3682" y="0"/>
                    </a:moveTo>
                    <a:lnTo>
                      <a:pt x="3682" y="2527"/>
                    </a:lnTo>
                    <a:cubicBezTo>
                      <a:pt x="3682" y="2786"/>
                      <a:pt x="3480" y="2989"/>
                      <a:pt x="3220" y="2989"/>
                    </a:cubicBezTo>
                    <a:lnTo>
                      <a:pt x="2758" y="2989"/>
                    </a:lnTo>
                    <a:cubicBezTo>
                      <a:pt x="2556" y="2989"/>
                      <a:pt x="2368" y="2902"/>
                      <a:pt x="2238" y="2743"/>
                    </a:cubicBezTo>
                    <a:cubicBezTo>
                      <a:pt x="1977" y="2426"/>
                      <a:pt x="1626" y="2285"/>
                      <a:pt x="1279" y="2285"/>
                    </a:cubicBezTo>
                    <a:cubicBezTo>
                      <a:pt x="632" y="2285"/>
                      <a:pt x="1" y="2780"/>
                      <a:pt x="1" y="3552"/>
                    </a:cubicBezTo>
                    <a:cubicBezTo>
                      <a:pt x="1" y="4323"/>
                      <a:pt x="632" y="4818"/>
                      <a:pt x="1279" y="4818"/>
                    </a:cubicBezTo>
                    <a:cubicBezTo>
                      <a:pt x="1626" y="4818"/>
                      <a:pt x="1977" y="4677"/>
                      <a:pt x="2238" y="4360"/>
                    </a:cubicBezTo>
                    <a:cubicBezTo>
                      <a:pt x="2368" y="4201"/>
                      <a:pt x="2556" y="4129"/>
                      <a:pt x="2758" y="4129"/>
                    </a:cubicBezTo>
                    <a:lnTo>
                      <a:pt x="3220" y="4129"/>
                    </a:lnTo>
                    <a:cubicBezTo>
                      <a:pt x="3465" y="4129"/>
                      <a:pt x="3667" y="4331"/>
                      <a:pt x="3667" y="4591"/>
                    </a:cubicBezTo>
                    <a:lnTo>
                      <a:pt x="3667" y="6872"/>
                    </a:lnTo>
                    <a:cubicBezTo>
                      <a:pt x="3667" y="7002"/>
                      <a:pt x="3768" y="7117"/>
                      <a:pt x="3913" y="7117"/>
                    </a:cubicBezTo>
                    <a:lnTo>
                      <a:pt x="9860" y="7117"/>
                    </a:lnTo>
                    <a:cubicBezTo>
                      <a:pt x="10365" y="7117"/>
                      <a:pt x="10769" y="6698"/>
                      <a:pt x="10769" y="6193"/>
                    </a:cubicBezTo>
                    <a:lnTo>
                      <a:pt x="10769" y="246"/>
                    </a:lnTo>
                    <a:cubicBezTo>
                      <a:pt x="10769" y="116"/>
                      <a:pt x="10668" y="15"/>
                      <a:pt x="10553" y="15"/>
                    </a:cubicBezTo>
                    <a:lnTo>
                      <a:pt x="8272" y="15"/>
                    </a:lnTo>
                    <a:cubicBezTo>
                      <a:pt x="8012" y="15"/>
                      <a:pt x="7810" y="217"/>
                      <a:pt x="7810" y="477"/>
                    </a:cubicBezTo>
                    <a:lnTo>
                      <a:pt x="7810" y="924"/>
                    </a:lnTo>
                    <a:cubicBezTo>
                      <a:pt x="7796" y="1126"/>
                      <a:pt x="7882" y="1314"/>
                      <a:pt x="8041" y="1444"/>
                    </a:cubicBezTo>
                    <a:cubicBezTo>
                      <a:pt x="8951" y="2195"/>
                      <a:pt x="8416" y="3681"/>
                      <a:pt x="7233" y="3681"/>
                    </a:cubicBezTo>
                    <a:cubicBezTo>
                      <a:pt x="6049" y="3681"/>
                      <a:pt x="5515" y="2195"/>
                      <a:pt x="6424" y="1444"/>
                    </a:cubicBezTo>
                    <a:cubicBezTo>
                      <a:pt x="6583" y="1314"/>
                      <a:pt x="6670" y="1126"/>
                      <a:pt x="6670" y="924"/>
                    </a:cubicBezTo>
                    <a:lnTo>
                      <a:pt x="6670" y="462"/>
                    </a:lnTo>
                    <a:cubicBezTo>
                      <a:pt x="6670" y="203"/>
                      <a:pt x="6453" y="0"/>
                      <a:pt x="6208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7"/>
              <p:cNvSpPr/>
              <p:nvPr/>
            </p:nvSpPr>
            <p:spPr>
              <a:xfrm>
                <a:off x="4320051" y="2189714"/>
                <a:ext cx="252493" cy="381507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10755" extrusionOk="0">
                    <a:moveTo>
                      <a:pt x="3566" y="0"/>
                    </a:moveTo>
                    <a:cubicBezTo>
                      <a:pt x="2383" y="0"/>
                      <a:pt x="1849" y="1473"/>
                      <a:pt x="2758" y="2238"/>
                    </a:cubicBezTo>
                    <a:cubicBezTo>
                      <a:pt x="2917" y="2368"/>
                      <a:pt x="2989" y="2555"/>
                      <a:pt x="2989" y="2743"/>
                    </a:cubicBezTo>
                    <a:lnTo>
                      <a:pt x="2989" y="3205"/>
                    </a:lnTo>
                    <a:cubicBezTo>
                      <a:pt x="2989" y="3465"/>
                      <a:pt x="2787" y="3667"/>
                      <a:pt x="2527" y="3667"/>
                    </a:cubicBezTo>
                    <a:lnTo>
                      <a:pt x="246" y="3667"/>
                    </a:lnTo>
                    <a:cubicBezTo>
                      <a:pt x="238" y="3666"/>
                      <a:pt x="230" y="3665"/>
                      <a:pt x="222" y="3665"/>
                    </a:cubicBezTo>
                    <a:cubicBezTo>
                      <a:pt x="102" y="3665"/>
                      <a:pt x="1" y="3762"/>
                      <a:pt x="1" y="3883"/>
                    </a:cubicBezTo>
                    <a:lnTo>
                      <a:pt x="1" y="9845"/>
                    </a:lnTo>
                    <a:cubicBezTo>
                      <a:pt x="1" y="10350"/>
                      <a:pt x="405" y="10755"/>
                      <a:pt x="925" y="10755"/>
                    </a:cubicBezTo>
                    <a:lnTo>
                      <a:pt x="6872" y="10755"/>
                    </a:lnTo>
                    <a:cubicBezTo>
                      <a:pt x="7002" y="10755"/>
                      <a:pt x="7103" y="10654"/>
                      <a:pt x="7103" y="10524"/>
                    </a:cubicBezTo>
                    <a:lnTo>
                      <a:pt x="7103" y="8257"/>
                    </a:lnTo>
                    <a:cubicBezTo>
                      <a:pt x="7103" y="7997"/>
                      <a:pt x="6901" y="7795"/>
                      <a:pt x="6641" y="7795"/>
                    </a:cubicBezTo>
                    <a:lnTo>
                      <a:pt x="6194" y="7795"/>
                    </a:lnTo>
                    <a:cubicBezTo>
                      <a:pt x="5992" y="7795"/>
                      <a:pt x="5804" y="7882"/>
                      <a:pt x="5674" y="8026"/>
                    </a:cubicBezTo>
                    <a:cubicBezTo>
                      <a:pt x="5408" y="8343"/>
                      <a:pt x="5055" y="8485"/>
                      <a:pt x="4709" y="8485"/>
                    </a:cubicBezTo>
                    <a:cubicBezTo>
                      <a:pt x="4062" y="8485"/>
                      <a:pt x="3437" y="7989"/>
                      <a:pt x="3437" y="7218"/>
                    </a:cubicBezTo>
                    <a:cubicBezTo>
                      <a:pt x="3437" y="6450"/>
                      <a:pt x="4057" y="5955"/>
                      <a:pt x="4701" y="5955"/>
                    </a:cubicBezTo>
                    <a:cubicBezTo>
                      <a:pt x="5050" y="5955"/>
                      <a:pt x="5406" y="6100"/>
                      <a:pt x="5674" y="6424"/>
                    </a:cubicBezTo>
                    <a:cubicBezTo>
                      <a:pt x="5804" y="6568"/>
                      <a:pt x="5992" y="6655"/>
                      <a:pt x="6194" y="6655"/>
                    </a:cubicBezTo>
                    <a:lnTo>
                      <a:pt x="6656" y="6655"/>
                    </a:lnTo>
                    <a:cubicBezTo>
                      <a:pt x="6916" y="6655"/>
                      <a:pt x="7118" y="6453"/>
                      <a:pt x="7118" y="6193"/>
                    </a:cubicBezTo>
                    <a:lnTo>
                      <a:pt x="7118" y="3667"/>
                    </a:lnTo>
                    <a:lnTo>
                      <a:pt x="4591" y="3667"/>
                    </a:lnTo>
                    <a:cubicBezTo>
                      <a:pt x="4346" y="3667"/>
                      <a:pt x="4129" y="3465"/>
                      <a:pt x="4129" y="3219"/>
                    </a:cubicBezTo>
                    <a:lnTo>
                      <a:pt x="4129" y="2743"/>
                    </a:lnTo>
                    <a:cubicBezTo>
                      <a:pt x="4129" y="2555"/>
                      <a:pt x="4216" y="2368"/>
                      <a:pt x="4375" y="2238"/>
                    </a:cubicBezTo>
                    <a:cubicBezTo>
                      <a:pt x="5284" y="1473"/>
                      <a:pt x="4750" y="0"/>
                      <a:pt x="3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878CF0"/>
                  </a:solidFill>
                </a:endParaRPr>
              </a:p>
            </p:txBody>
          </p:sp>
          <p:sp>
            <p:nvSpPr>
              <p:cNvPr id="687" name="Google Shape;687;p57"/>
              <p:cNvSpPr/>
              <p:nvPr/>
            </p:nvSpPr>
            <p:spPr>
              <a:xfrm>
                <a:off x="4320583" y="2319256"/>
                <a:ext cx="56862" cy="25196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231" y="0"/>
                    </a:moveTo>
                    <a:cubicBezTo>
                      <a:pt x="101" y="0"/>
                      <a:pt x="0" y="101"/>
                      <a:pt x="0" y="231"/>
                    </a:cubicBezTo>
                    <a:lnTo>
                      <a:pt x="0" y="6193"/>
                    </a:lnTo>
                    <a:cubicBezTo>
                      <a:pt x="0" y="6698"/>
                      <a:pt x="405" y="7103"/>
                      <a:pt x="910" y="7103"/>
                    </a:cubicBezTo>
                    <a:lnTo>
                      <a:pt x="1603" y="7103"/>
                    </a:lnTo>
                    <a:cubicBezTo>
                      <a:pt x="1097" y="7103"/>
                      <a:pt x="693" y="6698"/>
                      <a:pt x="693" y="6193"/>
                    </a:cubicBezTo>
                    <a:lnTo>
                      <a:pt x="693" y="231"/>
                    </a:lnTo>
                    <a:cubicBezTo>
                      <a:pt x="693" y="101"/>
                      <a:pt x="794" y="0"/>
                      <a:pt x="9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7"/>
              <p:cNvSpPr/>
              <p:nvPr/>
            </p:nvSpPr>
            <p:spPr>
              <a:xfrm>
                <a:off x="4385709" y="2190033"/>
                <a:ext cx="69063" cy="12975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658" extrusionOk="0">
                    <a:moveTo>
                      <a:pt x="1714" y="0"/>
                    </a:moveTo>
                    <a:cubicBezTo>
                      <a:pt x="590" y="0"/>
                      <a:pt x="1" y="1444"/>
                      <a:pt x="907" y="2229"/>
                    </a:cubicBezTo>
                    <a:cubicBezTo>
                      <a:pt x="1066" y="2359"/>
                      <a:pt x="1138" y="2546"/>
                      <a:pt x="1138" y="2748"/>
                    </a:cubicBezTo>
                    <a:lnTo>
                      <a:pt x="1138" y="3196"/>
                    </a:lnTo>
                    <a:cubicBezTo>
                      <a:pt x="1138" y="3456"/>
                      <a:pt x="936" y="3658"/>
                      <a:pt x="676" y="3658"/>
                    </a:cubicBezTo>
                    <a:lnTo>
                      <a:pt x="1138" y="3658"/>
                    </a:lnTo>
                    <a:cubicBezTo>
                      <a:pt x="1398" y="3658"/>
                      <a:pt x="1600" y="3456"/>
                      <a:pt x="1600" y="3196"/>
                    </a:cubicBezTo>
                    <a:lnTo>
                      <a:pt x="1600" y="2734"/>
                    </a:lnTo>
                    <a:cubicBezTo>
                      <a:pt x="1600" y="2546"/>
                      <a:pt x="1513" y="2359"/>
                      <a:pt x="1369" y="2229"/>
                    </a:cubicBezTo>
                    <a:cubicBezTo>
                      <a:pt x="561" y="1536"/>
                      <a:pt x="893" y="222"/>
                      <a:pt x="1946" y="20"/>
                    </a:cubicBezTo>
                    <a:cubicBezTo>
                      <a:pt x="1867" y="7"/>
                      <a:pt x="1789" y="0"/>
                      <a:pt x="1714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7"/>
              <p:cNvSpPr/>
              <p:nvPr/>
            </p:nvSpPr>
            <p:spPr>
              <a:xfrm>
                <a:off x="4320583" y="2067834"/>
                <a:ext cx="56861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910" y="7103"/>
                    </a:lnTo>
                    <a:cubicBezTo>
                      <a:pt x="794" y="7103"/>
                      <a:pt x="693" y="7002"/>
                      <a:pt x="693" y="6872"/>
                    </a:cubicBezTo>
                    <a:lnTo>
                      <a:pt x="693" y="925"/>
                    </a:lnTo>
                    <a:cubicBezTo>
                      <a:pt x="693" y="405"/>
                      <a:pt x="1097" y="1"/>
                      <a:pt x="16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7"/>
              <p:cNvSpPr/>
              <p:nvPr/>
            </p:nvSpPr>
            <p:spPr>
              <a:xfrm>
                <a:off x="4665686" y="2148567"/>
                <a:ext cx="60976" cy="90062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2539" extrusionOk="0">
                    <a:moveTo>
                      <a:pt x="347" y="0"/>
                    </a:moveTo>
                    <a:cubicBezTo>
                      <a:pt x="233" y="0"/>
                      <a:pt x="116" y="16"/>
                      <a:pt x="1" y="49"/>
                    </a:cubicBezTo>
                    <a:cubicBezTo>
                      <a:pt x="1343" y="323"/>
                      <a:pt x="1343" y="2228"/>
                      <a:pt x="15" y="2517"/>
                    </a:cubicBezTo>
                    <a:cubicBezTo>
                      <a:pt x="87" y="2532"/>
                      <a:pt x="163" y="2539"/>
                      <a:pt x="241" y="2539"/>
                    </a:cubicBezTo>
                    <a:cubicBezTo>
                      <a:pt x="318" y="2539"/>
                      <a:pt x="398" y="2532"/>
                      <a:pt x="477" y="2517"/>
                    </a:cubicBezTo>
                    <a:cubicBezTo>
                      <a:pt x="1213" y="2445"/>
                      <a:pt x="1719" y="1752"/>
                      <a:pt x="1589" y="1016"/>
                    </a:cubicBezTo>
                    <a:cubicBezTo>
                      <a:pt x="1468" y="412"/>
                      <a:pt x="933" y="0"/>
                      <a:pt x="34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7"/>
              <p:cNvSpPr/>
              <p:nvPr/>
            </p:nvSpPr>
            <p:spPr>
              <a:xfrm>
                <a:off x="4572502" y="2067834"/>
                <a:ext cx="32315" cy="1060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232" y="1"/>
                    </a:moveTo>
                    <a:cubicBezTo>
                      <a:pt x="102" y="1"/>
                      <a:pt x="1" y="102"/>
                      <a:pt x="1" y="232"/>
                    </a:cubicBezTo>
                    <a:lnTo>
                      <a:pt x="1" y="2527"/>
                    </a:lnTo>
                    <a:cubicBezTo>
                      <a:pt x="1" y="2772"/>
                      <a:pt x="203" y="2974"/>
                      <a:pt x="448" y="2989"/>
                    </a:cubicBezTo>
                    <a:lnTo>
                      <a:pt x="910" y="2989"/>
                    </a:lnTo>
                    <a:cubicBezTo>
                      <a:pt x="665" y="2974"/>
                      <a:pt x="448" y="2772"/>
                      <a:pt x="448" y="2527"/>
                    </a:cubicBezTo>
                    <a:lnTo>
                      <a:pt x="448" y="232"/>
                    </a:lnTo>
                    <a:cubicBezTo>
                      <a:pt x="448" y="102"/>
                      <a:pt x="549" y="1"/>
                      <a:pt x="679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7"/>
              <p:cNvSpPr/>
              <p:nvPr/>
            </p:nvSpPr>
            <p:spPr>
              <a:xfrm>
                <a:off x="4572502" y="2214296"/>
                <a:ext cx="32315" cy="10549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74" extrusionOk="0">
                    <a:moveTo>
                      <a:pt x="448" y="0"/>
                    </a:moveTo>
                    <a:cubicBezTo>
                      <a:pt x="203" y="0"/>
                      <a:pt x="1" y="202"/>
                      <a:pt x="1" y="448"/>
                    </a:cubicBezTo>
                    <a:lnTo>
                      <a:pt x="1" y="2974"/>
                    </a:lnTo>
                    <a:lnTo>
                      <a:pt x="448" y="2974"/>
                    </a:lnTo>
                    <a:lnTo>
                      <a:pt x="448" y="448"/>
                    </a:lnTo>
                    <a:cubicBezTo>
                      <a:pt x="448" y="202"/>
                      <a:pt x="665" y="0"/>
                      <a:pt x="910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7"/>
              <p:cNvSpPr/>
              <p:nvPr/>
            </p:nvSpPr>
            <p:spPr>
              <a:xfrm>
                <a:off x="4641104" y="2319752"/>
                <a:ext cx="65092" cy="12986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61" extrusionOk="0">
                    <a:moveTo>
                      <a:pt x="578" y="1"/>
                    </a:moveTo>
                    <a:cubicBezTo>
                      <a:pt x="824" y="1"/>
                      <a:pt x="1026" y="203"/>
                      <a:pt x="1026" y="463"/>
                    </a:cubicBezTo>
                    <a:lnTo>
                      <a:pt x="1026" y="925"/>
                    </a:lnTo>
                    <a:cubicBezTo>
                      <a:pt x="1026" y="1127"/>
                      <a:pt x="939" y="1314"/>
                      <a:pt x="795" y="1444"/>
                    </a:cubicBezTo>
                    <a:cubicBezTo>
                      <a:pt x="1" y="2108"/>
                      <a:pt x="319" y="3408"/>
                      <a:pt x="1329" y="3639"/>
                    </a:cubicBezTo>
                    <a:cubicBezTo>
                      <a:pt x="1416" y="3653"/>
                      <a:pt x="1499" y="3660"/>
                      <a:pt x="1582" y="3660"/>
                    </a:cubicBezTo>
                    <a:cubicBezTo>
                      <a:pt x="1665" y="3660"/>
                      <a:pt x="1748" y="3653"/>
                      <a:pt x="1834" y="3639"/>
                    </a:cubicBezTo>
                    <a:lnTo>
                      <a:pt x="1791" y="3624"/>
                    </a:lnTo>
                    <a:cubicBezTo>
                      <a:pt x="780" y="3393"/>
                      <a:pt x="463" y="2108"/>
                      <a:pt x="1257" y="1430"/>
                    </a:cubicBezTo>
                    <a:cubicBezTo>
                      <a:pt x="1401" y="1314"/>
                      <a:pt x="1488" y="1112"/>
                      <a:pt x="1488" y="925"/>
                    </a:cubicBezTo>
                    <a:lnTo>
                      <a:pt x="1488" y="463"/>
                    </a:lnTo>
                    <a:cubicBezTo>
                      <a:pt x="1488" y="203"/>
                      <a:pt x="1286" y="1"/>
                      <a:pt x="10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7"/>
              <p:cNvSpPr/>
              <p:nvPr/>
            </p:nvSpPr>
            <p:spPr>
              <a:xfrm>
                <a:off x="4556114" y="2319256"/>
                <a:ext cx="32315" cy="106027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448" y="0"/>
                    </a:moveTo>
                    <a:lnTo>
                      <a:pt x="448" y="2527"/>
                    </a:lnTo>
                    <a:cubicBezTo>
                      <a:pt x="448" y="2786"/>
                      <a:pt x="246" y="2989"/>
                      <a:pt x="1" y="2989"/>
                    </a:cubicBezTo>
                    <a:lnTo>
                      <a:pt x="463" y="2989"/>
                    </a:lnTo>
                    <a:cubicBezTo>
                      <a:pt x="708" y="2989"/>
                      <a:pt x="910" y="2786"/>
                      <a:pt x="910" y="2527"/>
                    </a:cubicBez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7"/>
              <p:cNvSpPr/>
              <p:nvPr/>
            </p:nvSpPr>
            <p:spPr>
              <a:xfrm>
                <a:off x="4433737" y="2400911"/>
                <a:ext cx="61474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540" extrusionOk="0">
                    <a:moveTo>
                      <a:pt x="1487" y="1"/>
                    </a:moveTo>
                    <a:cubicBezTo>
                      <a:pt x="1412" y="1"/>
                      <a:pt x="1336" y="8"/>
                      <a:pt x="1256" y="23"/>
                    </a:cubicBezTo>
                    <a:cubicBezTo>
                      <a:pt x="520" y="95"/>
                      <a:pt x="1" y="788"/>
                      <a:pt x="145" y="1509"/>
                    </a:cubicBezTo>
                    <a:cubicBezTo>
                      <a:pt x="254" y="2126"/>
                      <a:pt x="787" y="2540"/>
                      <a:pt x="1382" y="2540"/>
                    </a:cubicBezTo>
                    <a:cubicBezTo>
                      <a:pt x="1497" y="2540"/>
                      <a:pt x="1615" y="2524"/>
                      <a:pt x="1733" y="2491"/>
                    </a:cubicBezTo>
                    <a:cubicBezTo>
                      <a:pt x="1026" y="2361"/>
                      <a:pt x="578" y="1683"/>
                      <a:pt x="737" y="990"/>
                    </a:cubicBezTo>
                    <a:cubicBezTo>
                      <a:pt x="838" y="499"/>
                      <a:pt x="1228" y="109"/>
                      <a:pt x="1718" y="23"/>
                    </a:cubicBezTo>
                    <a:cubicBezTo>
                      <a:pt x="1639" y="8"/>
                      <a:pt x="1563" y="1"/>
                      <a:pt x="14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7"/>
              <p:cNvSpPr/>
              <p:nvPr/>
            </p:nvSpPr>
            <p:spPr>
              <a:xfrm>
                <a:off x="4556114" y="2465682"/>
                <a:ext cx="40510" cy="1055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975" extrusionOk="0">
                    <a:moveTo>
                      <a:pt x="1" y="1"/>
                    </a:moveTo>
                    <a:cubicBezTo>
                      <a:pt x="246" y="1"/>
                      <a:pt x="448" y="203"/>
                      <a:pt x="448" y="463"/>
                    </a:cubicBezTo>
                    <a:lnTo>
                      <a:pt x="448" y="2744"/>
                    </a:lnTo>
                    <a:cubicBezTo>
                      <a:pt x="448" y="2874"/>
                      <a:pt x="549" y="2975"/>
                      <a:pt x="679" y="2975"/>
                    </a:cubicBezTo>
                    <a:lnTo>
                      <a:pt x="1141" y="2975"/>
                    </a:lnTo>
                    <a:cubicBezTo>
                      <a:pt x="1011" y="2975"/>
                      <a:pt x="910" y="2874"/>
                      <a:pt x="910" y="2744"/>
                    </a:cubicBezTo>
                    <a:lnTo>
                      <a:pt x="910" y="463"/>
                    </a:lnTo>
                    <a:cubicBezTo>
                      <a:pt x="910" y="203"/>
                      <a:pt x="708" y="1"/>
                      <a:pt x="4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7" name="Google Shape;697;p57"/>
          <p:cNvGrpSpPr/>
          <p:nvPr/>
        </p:nvGrpSpPr>
        <p:grpSpPr>
          <a:xfrm>
            <a:off x="7101731" y="1691250"/>
            <a:ext cx="785100" cy="785100"/>
            <a:chOff x="1519650" y="1915150"/>
            <a:chExt cx="785100" cy="785100"/>
          </a:xfrm>
        </p:grpSpPr>
        <p:sp>
          <p:nvSpPr>
            <p:cNvPr id="698" name="Google Shape;698;p57"/>
            <p:cNvSpPr/>
            <p:nvPr/>
          </p:nvSpPr>
          <p:spPr>
            <a:xfrm>
              <a:off x="15196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9" name="Google Shape;699;p57"/>
            <p:cNvGrpSpPr/>
            <p:nvPr/>
          </p:nvGrpSpPr>
          <p:grpSpPr>
            <a:xfrm>
              <a:off x="1630085" y="2067819"/>
              <a:ext cx="564238" cy="479748"/>
              <a:chOff x="2774354" y="2009990"/>
              <a:chExt cx="372017" cy="316310"/>
            </a:xfrm>
          </p:grpSpPr>
          <p:sp>
            <p:nvSpPr>
              <p:cNvPr id="700" name="Google Shape;700;p57"/>
              <p:cNvSpPr/>
              <p:nvPr/>
            </p:nvSpPr>
            <p:spPr>
              <a:xfrm>
                <a:off x="2948055" y="2090995"/>
                <a:ext cx="191134" cy="17409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641" extrusionOk="0">
                    <a:moveTo>
                      <a:pt x="4591" y="0"/>
                    </a:moveTo>
                    <a:lnTo>
                      <a:pt x="3191" y="1068"/>
                    </a:lnTo>
                    <a:lnTo>
                      <a:pt x="2021" y="679"/>
                    </a:lnTo>
                    <a:lnTo>
                      <a:pt x="0" y="2324"/>
                    </a:lnTo>
                    <a:lnTo>
                      <a:pt x="3118" y="6640"/>
                    </a:lnTo>
                    <a:lnTo>
                      <a:pt x="7290" y="3667"/>
                    </a:lnTo>
                    <a:lnTo>
                      <a:pt x="4591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7"/>
              <p:cNvSpPr/>
              <p:nvPr/>
            </p:nvSpPr>
            <p:spPr>
              <a:xfrm>
                <a:off x="3033568" y="2009990"/>
                <a:ext cx="112803" cy="206889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7892" extrusionOk="0">
                    <a:moveTo>
                      <a:pt x="4302" y="1"/>
                    </a:moveTo>
                    <a:lnTo>
                      <a:pt x="131" y="2960"/>
                    </a:lnTo>
                    <a:cubicBezTo>
                      <a:pt x="30" y="3032"/>
                      <a:pt x="1" y="3177"/>
                      <a:pt x="87" y="3278"/>
                    </a:cubicBezTo>
                    <a:lnTo>
                      <a:pt x="3581" y="7810"/>
                    </a:lnTo>
                    <a:cubicBezTo>
                      <a:pt x="3631" y="7861"/>
                      <a:pt x="3696" y="7892"/>
                      <a:pt x="3761" y="7892"/>
                    </a:cubicBezTo>
                    <a:cubicBezTo>
                      <a:pt x="3809" y="7892"/>
                      <a:pt x="3856" y="7876"/>
                      <a:pt x="3898" y="7839"/>
                    </a:cubicBezTo>
                    <a:lnTo>
                      <a:pt x="4302" y="7522"/>
                    </a:lnTo>
                    <a:lnTo>
                      <a:pt x="4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7"/>
              <p:cNvSpPr/>
              <p:nvPr/>
            </p:nvSpPr>
            <p:spPr>
              <a:xfrm>
                <a:off x="3110404" y="2165524"/>
                <a:ext cx="35600" cy="5135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59" extrusionOk="0">
                    <a:moveTo>
                      <a:pt x="1357" y="1"/>
                    </a:moveTo>
                    <a:lnTo>
                      <a:pt x="0" y="1040"/>
                    </a:lnTo>
                    <a:lnTo>
                      <a:pt x="650" y="1877"/>
                    </a:lnTo>
                    <a:cubicBezTo>
                      <a:pt x="692" y="1928"/>
                      <a:pt x="758" y="1959"/>
                      <a:pt x="823" y="1959"/>
                    </a:cubicBezTo>
                    <a:cubicBezTo>
                      <a:pt x="870" y="1959"/>
                      <a:pt x="917" y="1943"/>
                      <a:pt x="953" y="1906"/>
                    </a:cubicBezTo>
                    <a:lnTo>
                      <a:pt x="1357" y="1589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7"/>
              <p:cNvSpPr/>
              <p:nvPr/>
            </p:nvSpPr>
            <p:spPr>
              <a:xfrm>
                <a:off x="2960533" y="2148510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0"/>
                    </a:moveTo>
                    <a:lnTo>
                      <a:pt x="1" y="1169"/>
                    </a:lnTo>
                    <a:lnTo>
                      <a:pt x="4476" y="3609"/>
                    </a:lnTo>
                    <a:cubicBezTo>
                      <a:pt x="4575" y="3663"/>
                      <a:pt x="4682" y="3689"/>
                      <a:pt x="4789" y="3689"/>
                    </a:cubicBezTo>
                    <a:cubicBezTo>
                      <a:pt x="5023" y="3689"/>
                      <a:pt x="5252" y="3563"/>
                      <a:pt x="5371" y="3335"/>
                    </a:cubicBezTo>
                    <a:cubicBezTo>
                      <a:pt x="5544" y="3017"/>
                      <a:pt x="5428" y="2613"/>
                      <a:pt x="5111" y="2440"/>
                    </a:cubicBezTo>
                    <a:lnTo>
                      <a:pt x="6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57"/>
              <p:cNvSpPr/>
              <p:nvPr/>
            </p:nvSpPr>
            <p:spPr>
              <a:xfrm>
                <a:off x="3017315" y="2196930"/>
                <a:ext cx="85540" cy="48419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847" extrusionOk="0">
                    <a:moveTo>
                      <a:pt x="289" y="1"/>
                    </a:moveTo>
                    <a:lnTo>
                      <a:pt x="0" y="506"/>
                    </a:lnTo>
                    <a:lnTo>
                      <a:pt x="2310" y="1762"/>
                    </a:lnTo>
                    <a:cubicBezTo>
                      <a:pt x="2412" y="1820"/>
                      <a:pt x="2522" y="1847"/>
                      <a:pt x="2630" y="1847"/>
                    </a:cubicBezTo>
                    <a:cubicBezTo>
                      <a:pt x="2901" y="1847"/>
                      <a:pt x="3159" y="1676"/>
                      <a:pt x="3262" y="1387"/>
                    </a:cubicBezTo>
                    <a:lnTo>
                      <a:pt x="3262" y="1387"/>
                    </a:lnTo>
                    <a:cubicBezTo>
                      <a:pt x="3187" y="1410"/>
                      <a:pt x="3112" y="1421"/>
                      <a:pt x="3039" y="1421"/>
                    </a:cubicBezTo>
                    <a:cubicBezTo>
                      <a:pt x="2929" y="1421"/>
                      <a:pt x="2824" y="1395"/>
                      <a:pt x="2728" y="1343"/>
                    </a:cubicBez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7"/>
              <p:cNvSpPr/>
              <p:nvPr/>
            </p:nvSpPr>
            <p:spPr>
              <a:xfrm>
                <a:off x="2933663" y="2173467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1"/>
                    </a:moveTo>
                    <a:lnTo>
                      <a:pt x="1" y="1170"/>
                    </a:lnTo>
                    <a:lnTo>
                      <a:pt x="4476" y="3610"/>
                    </a:lnTo>
                    <a:cubicBezTo>
                      <a:pt x="4575" y="3664"/>
                      <a:pt x="4682" y="3690"/>
                      <a:pt x="4789" y="3690"/>
                    </a:cubicBezTo>
                    <a:cubicBezTo>
                      <a:pt x="5023" y="3690"/>
                      <a:pt x="5252" y="3564"/>
                      <a:pt x="5371" y="3336"/>
                    </a:cubicBezTo>
                    <a:cubicBezTo>
                      <a:pt x="5544" y="3018"/>
                      <a:pt x="5428" y="2614"/>
                      <a:pt x="5111" y="2441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7"/>
              <p:cNvSpPr/>
              <p:nvPr/>
            </p:nvSpPr>
            <p:spPr>
              <a:xfrm>
                <a:off x="2999515" y="2228361"/>
                <a:ext cx="76102" cy="4160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587" extrusionOk="0">
                    <a:moveTo>
                      <a:pt x="260" y="0"/>
                    </a:moveTo>
                    <a:lnTo>
                      <a:pt x="1" y="448"/>
                    </a:lnTo>
                    <a:lnTo>
                      <a:pt x="1949" y="1501"/>
                    </a:lnTo>
                    <a:cubicBezTo>
                      <a:pt x="2053" y="1559"/>
                      <a:pt x="2163" y="1586"/>
                      <a:pt x="2272" y="1586"/>
                    </a:cubicBezTo>
                    <a:cubicBezTo>
                      <a:pt x="2542" y="1586"/>
                      <a:pt x="2799" y="1419"/>
                      <a:pt x="2902" y="1140"/>
                    </a:cubicBezTo>
                    <a:lnTo>
                      <a:pt x="2902" y="1140"/>
                    </a:lnTo>
                    <a:cubicBezTo>
                      <a:pt x="2816" y="1180"/>
                      <a:pt x="2724" y="1199"/>
                      <a:pt x="2631" y="1199"/>
                    </a:cubicBezTo>
                    <a:cubicBezTo>
                      <a:pt x="2522" y="1199"/>
                      <a:pt x="2412" y="1173"/>
                      <a:pt x="2310" y="1126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7"/>
              <p:cNvSpPr/>
              <p:nvPr/>
            </p:nvSpPr>
            <p:spPr>
              <a:xfrm>
                <a:off x="2906425" y="2198450"/>
                <a:ext cx="145729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90" extrusionOk="0">
                    <a:moveTo>
                      <a:pt x="650" y="1"/>
                    </a:moveTo>
                    <a:lnTo>
                      <a:pt x="0" y="1170"/>
                    </a:lnTo>
                    <a:lnTo>
                      <a:pt x="4490" y="3610"/>
                    </a:lnTo>
                    <a:cubicBezTo>
                      <a:pt x="4590" y="3664"/>
                      <a:pt x="4698" y="3690"/>
                      <a:pt x="4806" y="3690"/>
                    </a:cubicBezTo>
                    <a:cubicBezTo>
                      <a:pt x="5039" y="3690"/>
                      <a:pt x="5266" y="3567"/>
                      <a:pt x="5385" y="3350"/>
                    </a:cubicBezTo>
                    <a:cubicBezTo>
                      <a:pt x="5558" y="3018"/>
                      <a:pt x="5443" y="2613"/>
                      <a:pt x="5125" y="2440"/>
                    </a:cubicBez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7"/>
              <p:cNvSpPr/>
              <p:nvPr/>
            </p:nvSpPr>
            <p:spPr>
              <a:xfrm>
                <a:off x="2982108" y="2259007"/>
                <a:ext cx="6624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379" extrusionOk="0">
                    <a:moveTo>
                      <a:pt x="260" y="0"/>
                    </a:moveTo>
                    <a:lnTo>
                      <a:pt x="1" y="433"/>
                    </a:lnTo>
                    <a:lnTo>
                      <a:pt x="1603" y="1300"/>
                    </a:lnTo>
                    <a:cubicBezTo>
                      <a:pt x="1703" y="1354"/>
                      <a:pt x="1810" y="1379"/>
                      <a:pt x="1915" y="1379"/>
                    </a:cubicBezTo>
                    <a:cubicBezTo>
                      <a:pt x="2175" y="1379"/>
                      <a:pt x="2424" y="1224"/>
                      <a:pt x="2527" y="968"/>
                    </a:cubicBezTo>
                    <a:lnTo>
                      <a:pt x="2527" y="968"/>
                    </a:lnTo>
                    <a:cubicBezTo>
                      <a:pt x="2452" y="999"/>
                      <a:pt x="2369" y="1014"/>
                      <a:pt x="2285" y="1014"/>
                    </a:cubicBezTo>
                    <a:cubicBezTo>
                      <a:pt x="2174" y="1014"/>
                      <a:pt x="2062" y="988"/>
                      <a:pt x="1964" y="939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7"/>
              <p:cNvSpPr/>
              <p:nvPr/>
            </p:nvSpPr>
            <p:spPr>
              <a:xfrm>
                <a:off x="2879555" y="2223800"/>
                <a:ext cx="145729" cy="9665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87" extrusionOk="0">
                    <a:moveTo>
                      <a:pt x="636" y="1"/>
                    </a:moveTo>
                    <a:lnTo>
                      <a:pt x="0" y="1156"/>
                    </a:lnTo>
                    <a:lnTo>
                      <a:pt x="4475" y="3610"/>
                    </a:lnTo>
                    <a:cubicBezTo>
                      <a:pt x="4572" y="3662"/>
                      <a:pt x="4676" y="3687"/>
                      <a:pt x="4780" y="3687"/>
                    </a:cubicBezTo>
                    <a:cubicBezTo>
                      <a:pt x="5018" y="3687"/>
                      <a:pt x="5254" y="3557"/>
                      <a:pt x="5385" y="3335"/>
                    </a:cubicBezTo>
                    <a:cubicBezTo>
                      <a:pt x="5558" y="3018"/>
                      <a:pt x="5428" y="2614"/>
                      <a:pt x="5111" y="2440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7"/>
              <p:cNvSpPr/>
              <p:nvPr/>
            </p:nvSpPr>
            <p:spPr>
              <a:xfrm>
                <a:off x="2964701" y="2288132"/>
                <a:ext cx="56782" cy="32323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1233" extrusionOk="0">
                    <a:moveTo>
                      <a:pt x="275" y="1"/>
                    </a:moveTo>
                    <a:lnTo>
                      <a:pt x="0" y="477"/>
                    </a:lnTo>
                    <a:lnTo>
                      <a:pt x="1227" y="1156"/>
                    </a:lnTo>
                    <a:cubicBezTo>
                      <a:pt x="1324" y="1208"/>
                      <a:pt x="1428" y="1233"/>
                      <a:pt x="1532" y="1233"/>
                    </a:cubicBezTo>
                    <a:cubicBezTo>
                      <a:pt x="1770" y="1233"/>
                      <a:pt x="2006" y="1103"/>
                      <a:pt x="2137" y="881"/>
                    </a:cubicBezTo>
                    <a:cubicBezTo>
                      <a:pt x="2151" y="853"/>
                      <a:pt x="2166" y="824"/>
                      <a:pt x="2166" y="795"/>
                    </a:cubicBezTo>
                    <a:lnTo>
                      <a:pt x="2166" y="795"/>
                    </a:lnTo>
                    <a:cubicBezTo>
                      <a:pt x="2097" y="818"/>
                      <a:pt x="2025" y="829"/>
                      <a:pt x="1953" y="829"/>
                    </a:cubicBezTo>
                    <a:cubicBezTo>
                      <a:pt x="1845" y="829"/>
                      <a:pt x="1736" y="803"/>
                      <a:pt x="1632" y="752"/>
                    </a:cubicBez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7"/>
              <p:cNvSpPr/>
              <p:nvPr/>
            </p:nvSpPr>
            <p:spPr>
              <a:xfrm>
                <a:off x="2791761" y="2103080"/>
                <a:ext cx="185445" cy="168064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11" extrusionOk="0">
                    <a:moveTo>
                      <a:pt x="2209" y="1"/>
                    </a:moveTo>
                    <a:lnTo>
                      <a:pt x="0" y="3985"/>
                    </a:lnTo>
                    <a:lnTo>
                      <a:pt x="4519" y="6410"/>
                    </a:lnTo>
                    <a:lnTo>
                      <a:pt x="7074" y="1733"/>
                    </a:lnTo>
                    <a:lnTo>
                      <a:pt x="4836" y="780"/>
                    </a:lnTo>
                    <a:cubicBezTo>
                      <a:pt x="4815" y="773"/>
                      <a:pt x="4793" y="770"/>
                      <a:pt x="4773" y="770"/>
                    </a:cubicBezTo>
                    <a:cubicBezTo>
                      <a:pt x="4753" y="770"/>
                      <a:pt x="4735" y="773"/>
                      <a:pt x="4721" y="780"/>
                    </a:cubicBezTo>
                    <a:lnTo>
                      <a:pt x="3811" y="882"/>
                    </a:lnTo>
                    <a:cubicBezTo>
                      <a:pt x="3768" y="882"/>
                      <a:pt x="3725" y="882"/>
                      <a:pt x="3682" y="853"/>
                    </a:cubicBezTo>
                    <a:lnTo>
                      <a:pt x="220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7"/>
              <p:cNvSpPr/>
              <p:nvPr/>
            </p:nvSpPr>
            <p:spPr>
              <a:xfrm>
                <a:off x="2774354" y="2035734"/>
                <a:ext cx="114691" cy="198316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7565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1271" y="7536"/>
                    </a:lnTo>
                    <a:cubicBezTo>
                      <a:pt x="1308" y="7554"/>
                      <a:pt x="1350" y="7564"/>
                      <a:pt x="1392" y="7564"/>
                    </a:cubicBezTo>
                    <a:cubicBezTo>
                      <a:pt x="1480" y="7564"/>
                      <a:pt x="1568" y="7522"/>
                      <a:pt x="1617" y="7435"/>
                    </a:cubicBezTo>
                    <a:lnTo>
                      <a:pt x="4302" y="2787"/>
                    </a:lnTo>
                    <a:cubicBezTo>
                      <a:pt x="4374" y="2671"/>
                      <a:pt x="4331" y="2512"/>
                      <a:pt x="4216" y="24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7"/>
              <p:cNvSpPr/>
              <p:nvPr/>
            </p:nvSpPr>
            <p:spPr>
              <a:xfrm>
                <a:off x="2774354" y="2035734"/>
                <a:ext cx="88580" cy="18544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7074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506" y="7074"/>
                    </a:lnTo>
                    <a:lnTo>
                      <a:pt x="3378" y="19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7"/>
              <p:cNvSpPr/>
              <p:nvPr/>
            </p:nvSpPr>
            <p:spPr>
              <a:xfrm>
                <a:off x="2774354" y="2175381"/>
                <a:ext cx="54894" cy="58669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238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1271" y="2209"/>
                    </a:lnTo>
                    <a:cubicBezTo>
                      <a:pt x="1308" y="2227"/>
                      <a:pt x="1350" y="2237"/>
                      <a:pt x="1392" y="2237"/>
                    </a:cubicBezTo>
                    <a:cubicBezTo>
                      <a:pt x="1480" y="2237"/>
                      <a:pt x="1568" y="2195"/>
                      <a:pt x="1617" y="2108"/>
                    </a:cubicBezTo>
                    <a:lnTo>
                      <a:pt x="2094" y="1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7"/>
              <p:cNvSpPr/>
              <p:nvPr/>
            </p:nvSpPr>
            <p:spPr>
              <a:xfrm>
                <a:off x="2774354" y="2175381"/>
                <a:ext cx="28784" cy="4579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747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506" y="1747"/>
                    </a:lnTo>
                    <a:lnTo>
                      <a:pt x="1098" y="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7"/>
              <p:cNvSpPr/>
              <p:nvPr/>
            </p:nvSpPr>
            <p:spPr>
              <a:xfrm>
                <a:off x="2829983" y="2199105"/>
                <a:ext cx="78357" cy="62811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96" extrusionOk="0">
                    <a:moveTo>
                      <a:pt x="2228" y="0"/>
                    </a:moveTo>
                    <a:cubicBezTo>
                      <a:pt x="2096" y="0"/>
                      <a:pt x="1963" y="40"/>
                      <a:pt x="1848" y="120"/>
                    </a:cubicBezTo>
                    <a:lnTo>
                      <a:pt x="376" y="1188"/>
                    </a:lnTo>
                    <a:cubicBezTo>
                      <a:pt x="73" y="1405"/>
                      <a:pt x="0" y="1823"/>
                      <a:pt x="217" y="2112"/>
                    </a:cubicBezTo>
                    <a:cubicBezTo>
                      <a:pt x="349" y="2297"/>
                      <a:pt x="556" y="2396"/>
                      <a:pt x="767" y="2396"/>
                    </a:cubicBezTo>
                    <a:cubicBezTo>
                      <a:pt x="901" y="2396"/>
                      <a:pt x="1037" y="2355"/>
                      <a:pt x="1155" y="2271"/>
                    </a:cubicBezTo>
                    <a:lnTo>
                      <a:pt x="2628" y="1203"/>
                    </a:lnTo>
                    <a:cubicBezTo>
                      <a:pt x="2916" y="986"/>
                      <a:pt x="2989" y="553"/>
                      <a:pt x="2758" y="264"/>
                    </a:cubicBezTo>
                    <a:cubicBezTo>
                      <a:pt x="2627" y="91"/>
                      <a:pt x="2429" y="0"/>
                      <a:pt x="2228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7"/>
              <p:cNvSpPr/>
              <p:nvPr/>
            </p:nvSpPr>
            <p:spPr>
              <a:xfrm>
                <a:off x="2833390" y="2200337"/>
                <a:ext cx="74949" cy="6157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349" extrusionOk="0">
                    <a:moveTo>
                      <a:pt x="2353" y="1"/>
                    </a:moveTo>
                    <a:cubicBezTo>
                      <a:pt x="2454" y="290"/>
                      <a:pt x="2368" y="607"/>
                      <a:pt x="2122" y="780"/>
                    </a:cubicBezTo>
                    <a:lnTo>
                      <a:pt x="650" y="1849"/>
                    </a:lnTo>
                    <a:cubicBezTo>
                      <a:pt x="533" y="1939"/>
                      <a:pt x="393" y="1984"/>
                      <a:pt x="252" y="1984"/>
                    </a:cubicBezTo>
                    <a:cubicBezTo>
                      <a:pt x="167" y="1984"/>
                      <a:pt x="82" y="1968"/>
                      <a:pt x="0" y="1935"/>
                    </a:cubicBezTo>
                    <a:lnTo>
                      <a:pt x="0" y="1935"/>
                    </a:lnTo>
                    <a:cubicBezTo>
                      <a:pt x="114" y="2201"/>
                      <a:pt x="365" y="2348"/>
                      <a:pt x="622" y="2348"/>
                    </a:cubicBezTo>
                    <a:cubicBezTo>
                      <a:pt x="756" y="2348"/>
                      <a:pt x="892" y="2308"/>
                      <a:pt x="1011" y="2224"/>
                    </a:cubicBezTo>
                    <a:lnTo>
                      <a:pt x="2483" y="1156"/>
                    </a:lnTo>
                    <a:cubicBezTo>
                      <a:pt x="2786" y="939"/>
                      <a:pt x="2859" y="521"/>
                      <a:pt x="2628" y="217"/>
                    </a:cubicBezTo>
                    <a:cubicBezTo>
                      <a:pt x="2555" y="116"/>
                      <a:pt x="2454" y="44"/>
                      <a:pt x="2353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7"/>
              <p:cNvSpPr/>
              <p:nvPr/>
            </p:nvSpPr>
            <p:spPr>
              <a:xfrm>
                <a:off x="2859868" y="2226815"/>
                <a:ext cx="69653" cy="56546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157" extrusionOk="0">
                    <a:moveTo>
                      <a:pt x="1904" y="0"/>
                    </a:moveTo>
                    <a:cubicBezTo>
                      <a:pt x="1766" y="0"/>
                      <a:pt x="1626" y="43"/>
                      <a:pt x="1502" y="131"/>
                    </a:cubicBezTo>
                    <a:lnTo>
                      <a:pt x="376" y="940"/>
                    </a:lnTo>
                    <a:cubicBezTo>
                      <a:pt x="73" y="1156"/>
                      <a:pt x="1" y="1589"/>
                      <a:pt x="232" y="1892"/>
                    </a:cubicBezTo>
                    <a:cubicBezTo>
                      <a:pt x="362" y="2066"/>
                      <a:pt x="561" y="2156"/>
                      <a:pt x="761" y="2156"/>
                    </a:cubicBezTo>
                    <a:cubicBezTo>
                      <a:pt x="893" y="2156"/>
                      <a:pt x="1026" y="2117"/>
                      <a:pt x="1141" y="2037"/>
                    </a:cubicBezTo>
                    <a:lnTo>
                      <a:pt x="2282" y="1199"/>
                    </a:lnTo>
                    <a:cubicBezTo>
                      <a:pt x="2585" y="983"/>
                      <a:pt x="2657" y="550"/>
                      <a:pt x="2426" y="261"/>
                    </a:cubicBezTo>
                    <a:cubicBezTo>
                      <a:pt x="2298" y="90"/>
                      <a:pt x="2104" y="0"/>
                      <a:pt x="1904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7"/>
              <p:cNvSpPr/>
              <p:nvPr/>
            </p:nvSpPr>
            <p:spPr>
              <a:xfrm>
                <a:off x="2863669" y="2227968"/>
                <a:ext cx="65852" cy="55392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113" extrusionOk="0">
                    <a:moveTo>
                      <a:pt x="2007" y="1"/>
                    </a:moveTo>
                    <a:lnTo>
                      <a:pt x="2007" y="1"/>
                    </a:lnTo>
                    <a:cubicBezTo>
                      <a:pt x="2122" y="289"/>
                      <a:pt x="2021" y="607"/>
                      <a:pt x="1776" y="795"/>
                    </a:cubicBezTo>
                    <a:lnTo>
                      <a:pt x="635" y="1617"/>
                    </a:lnTo>
                    <a:cubicBezTo>
                      <a:pt x="520" y="1697"/>
                      <a:pt x="382" y="1739"/>
                      <a:pt x="247" y="1739"/>
                    </a:cubicBezTo>
                    <a:cubicBezTo>
                      <a:pt x="162" y="1739"/>
                      <a:pt x="78" y="1723"/>
                      <a:pt x="0" y="1690"/>
                    </a:cubicBezTo>
                    <a:lnTo>
                      <a:pt x="0" y="1690"/>
                    </a:lnTo>
                    <a:cubicBezTo>
                      <a:pt x="15" y="1747"/>
                      <a:pt x="44" y="1805"/>
                      <a:pt x="87" y="1848"/>
                    </a:cubicBezTo>
                    <a:cubicBezTo>
                      <a:pt x="217" y="2022"/>
                      <a:pt x="416" y="2112"/>
                      <a:pt x="616" y="2112"/>
                    </a:cubicBezTo>
                    <a:cubicBezTo>
                      <a:pt x="748" y="2112"/>
                      <a:pt x="881" y="2073"/>
                      <a:pt x="996" y="1993"/>
                    </a:cubicBezTo>
                    <a:lnTo>
                      <a:pt x="2151" y="1155"/>
                    </a:lnTo>
                    <a:cubicBezTo>
                      <a:pt x="2440" y="939"/>
                      <a:pt x="2512" y="506"/>
                      <a:pt x="2281" y="217"/>
                    </a:cubicBezTo>
                    <a:cubicBezTo>
                      <a:pt x="2209" y="116"/>
                      <a:pt x="2108" y="44"/>
                      <a:pt x="2007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7"/>
              <p:cNvSpPr/>
              <p:nvPr/>
            </p:nvSpPr>
            <p:spPr>
              <a:xfrm>
                <a:off x="2889779" y="2254734"/>
                <a:ext cx="60950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911" extrusionOk="0">
                    <a:moveTo>
                      <a:pt x="1565" y="0"/>
                    </a:moveTo>
                    <a:cubicBezTo>
                      <a:pt x="1432" y="0"/>
                      <a:pt x="1299" y="40"/>
                      <a:pt x="1184" y="120"/>
                    </a:cubicBezTo>
                    <a:lnTo>
                      <a:pt x="361" y="697"/>
                    </a:lnTo>
                    <a:cubicBezTo>
                      <a:pt x="72" y="914"/>
                      <a:pt x="0" y="1333"/>
                      <a:pt x="217" y="1636"/>
                    </a:cubicBezTo>
                    <a:cubicBezTo>
                      <a:pt x="346" y="1817"/>
                      <a:pt x="547" y="1910"/>
                      <a:pt x="750" y="1910"/>
                    </a:cubicBezTo>
                    <a:cubicBezTo>
                      <a:pt x="887" y="1910"/>
                      <a:pt x="1024" y="1867"/>
                      <a:pt x="1141" y="1780"/>
                    </a:cubicBezTo>
                    <a:lnTo>
                      <a:pt x="1963" y="1203"/>
                    </a:lnTo>
                    <a:cubicBezTo>
                      <a:pt x="2252" y="972"/>
                      <a:pt x="2324" y="553"/>
                      <a:pt x="2108" y="264"/>
                    </a:cubicBezTo>
                    <a:cubicBezTo>
                      <a:pt x="1969" y="90"/>
                      <a:pt x="1767" y="0"/>
                      <a:pt x="1565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57"/>
              <p:cNvSpPr/>
              <p:nvPr/>
            </p:nvSpPr>
            <p:spPr>
              <a:xfrm>
                <a:off x="2893187" y="2255599"/>
                <a:ext cx="57542" cy="49468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1887" extrusionOk="0">
                    <a:moveTo>
                      <a:pt x="1660" y="0"/>
                    </a:moveTo>
                    <a:lnTo>
                      <a:pt x="1660" y="0"/>
                    </a:lnTo>
                    <a:cubicBezTo>
                      <a:pt x="1761" y="275"/>
                      <a:pt x="1660" y="592"/>
                      <a:pt x="1429" y="766"/>
                    </a:cubicBezTo>
                    <a:lnTo>
                      <a:pt x="606" y="1357"/>
                    </a:lnTo>
                    <a:cubicBezTo>
                      <a:pt x="491" y="1434"/>
                      <a:pt x="350" y="1479"/>
                      <a:pt x="209" y="1479"/>
                    </a:cubicBezTo>
                    <a:cubicBezTo>
                      <a:pt x="138" y="1479"/>
                      <a:pt x="68" y="1468"/>
                      <a:pt x="0" y="1444"/>
                    </a:cubicBezTo>
                    <a:lnTo>
                      <a:pt x="0" y="1444"/>
                    </a:lnTo>
                    <a:cubicBezTo>
                      <a:pt x="15" y="1502"/>
                      <a:pt x="58" y="1559"/>
                      <a:pt x="87" y="1603"/>
                    </a:cubicBezTo>
                    <a:cubicBezTo>
                      <a:pt x="219" y="1788"/>
                      <a:pt x="426" y="1887"/>
                      <a:pt x="636" y="1887"/>
                    </a:cubicBezTo>
                    <a:cubicBezTo>
                      <a:pt x="771" y="1887"/>
                      <a:pt x="907" y="1846"/>
                      <a:pt x="1025" y="1762"/>
                    </a:cubicBezTo>
                    <a:lnTo>
                      <a:pt x="1833" y="1170"/>
                    </a:lnTo>
                    <a:cubicBezTo>
                      <a:pt x="2137" y="953"/>
                      <a:pt x="2194" y="520"/>
                      <a:pt x="1978" y="231"/>
                    </a:cubicBezTo>
                    <a:cubicBezTo>
                      <a:pt x="1891" y="116"/>
                      <a:pt x="1790" y="44"/>
                      <a:pt x="1660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57"/>
              <p:cNvSpPr/>
              <p:nvPr/>
            </p:nvSpPr>
            <p:spPr>
              <a:xfrm>
                <a:off x="2919664" y="2281971"/>
                <a:ext cx="52246" cy="4427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689" extrusionOk="0">
                    <a:moveTo>
                      <a:pt x="1233" y="1"/>
                    </a:moveTo>
                    <a:cubicBezTo>
                      <a:pt x="1100" y="1"/>
                      <a:pt x="967" y="40"/>
                      <a:pt x="852" y="120"/>
                    </a:cubicBezTo>
                    <a:lnTo>
                      <a:pt x="362" y="481"/>
                    </a:lnTo>
                    <a:cubicBezTo>
                      <a:pt x="58" y="698"/>
                      <a:pt x="1" y="1116"/>
                      <a:pt x="217" y="1405"/>
                    </a:cubicBezTo>
                    <a:cubicBezTo>
                      <a:pt x="349" y="1590"/>
                      <a:pt x="551" y="1689"/>
                      <a:pt x="757" y="1689"/>
                    </a:cubicBezTo>
                    <a:cubicBezTo>
                      <a:pt x="889" y="1689"/>
                      <a:pt x="1023" y="1648"/>
                      <a:pt x="1141" y="1564"/>
                    </a:cubicBezTo>
                    <a:lnTo>
                      <a:pt x="1632" y="1203"/>
                    </a:lnTo>
                    <a:cubicBezTo>
                      <a:pt x="1935" y="987"/>
                      <a:pt x="1993" y="553"/>
                      <a:pt x="1762" y="265"/>
                    </a:cubicBezTo>
                    <a:cubicBezTo>
                      <a:pt x="1631" y="91"/>
                      <a:pt x="1433" y="1"/>
                      <a:pt x="1233" y="1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7"/>
              <p:cNvSpPr/>
              <p:nvPr/>
            </p:nvSpPr>
            <p:spPr>
              <a:xfrm>
                <a:off x="2923072" y="2283229"/>
                <a:ext cx="48839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643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459" y="289"/>
                      <a:pt x="1358" y="606"/>
                      <a:pt x="1112" y="780"/>
                    </a:cubicBezTo>
                    <a:lnTo>
                      <a:pt x="636" y="1141"/>
                    </a:lnTo>
                    <a:cubicBezTo>
                      <a:pt x="520" y="1221"/>
                      <a:pt x="388" y="1262"/>
                      <a:pt x="253" y="1262"/>
                    </a:cubicBezTo>
                    <a:cubicBezTo>
                      <a:pt x="169" y="1262"/>
                      <a:pt x="84" y="1246"/>
                      <a:pt x="1" y="1213"/>
                    </a:cubicBezTo>
                    <a:lnTo>
                      <a:pt x="1" y="1213"/>
                    </a:lnTo>
                    <a:cubicBezTo>
                      <a:pt x="106" y="1482"/>
                      <a:pt x="360" y="1643"/>
                      <a:pt x="624" y="1643"/>
                    </a:cubicBezTo>
                    <a:cubicBezTo>
                      <a:pt x="756" y="1643"/>
                      <a:pt x="891" y="1603"/>
                      <a:pt x="1011" y="1516"/>
                    </a:cubicBezTo>
                    <a:lnTo>
                      <a:pt x="1502" y="1155"/>
                    </a:lnTo>
                    <a:cubicBezTo>
                      <a:pt x="1791" y="939"/>
                      <a:pt x="1863" y="520"/>
                      <a:pt x="1632" y="217"/>
                    </a:cubicBezTo>
                    <a:cubicBezTo>
                      <a:pt x="1560" y="116"/>
                      <a:pt x="1459" y="44"/>
                      <a:pt x="1343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7"/>
              <p:cNvSpPr/>
              <p:nvPr/>
            </p:nvSpPr>
            <p:spPr>
              <a:xfrm>
                <a:off x="2925353" y="2108768"/>
                <a:ext cx="75709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59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81" y="4432"/>
                    </a:cubicBezTo>
                    <a:cubicBezTo>
                      <a:pt x="1372" y="4432"/>
                      <a:pt x="1776" y="4042"/>
                      <a:pt x="1776" y="3552"/>
                    </a:cubicBezTo>
                    <a:lnTo>
                      <a:pt x="1776" y="2224"/>
                    </a:lnTo>
                    <a:lnTo>
                      <a:pt x="2887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7"/>
              <p:cNvSpPr/>
              <p:nvPr/>
            </p:nvSpPr>
            <p:spPr>
              <a:xfrm>
                <a:off x="2925353" y="2108768"/>
                <a:ext cx="32192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74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95" y="4432"/>
                    </a:cubicBezTo>
                    <a:cubicBezTo>
                      <a:pt x="996" y="4432"/>
                      <a:pt x="1112" y="4418"/>
                      <a:pt x="1227" y="4374"/>
                    </a:cubicBezTo>
                    <a:cubicBezTo>
                      <a:pt x="881" y="4230"/>
                      <a:pt x="664" y="3912"/>
                      <a:pt x="664" y="3552"/>
                    </a:cubicBezTo>
                    <a:lnTo>
                      <a:pt x="664" y="1776"/>
                    </a:lnTo>
                    <a:lnTo>
                      <a:pt x="1112" y="1"/>
                    </a:ln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6" name="Google Shape;726;p57"/>
          <p:cNvGrpSpPr/>
          <p:nvPr/>
        </p:nvGrpSpPr>
        <p:grpSpPr>
          <a:xfrm>
            <a:off x="1378140" y="1691250"/>
            <a:ext cx="785100" cy="785100"/>
            <a:chOff x="6839250" y="1915150"/>
            <a:chExt cx="785100" cy="785100"/>
          </a:xfrm>
        </p:grpSpPr>
        <p:sp>
          <p:nvSpPr>
            <p:cNvPr id="727" name="Google Shape;727;p57"/>
            <p:cNvSpPr/>
            <p:nvPr/>
          </p:nvSpPr>
          <p:spPr>
            <a:xfrm>
              <a:off x="6839250" y="1915150"/>
              <a:ext cx="785100" cy="78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8" name="Google Shape;728;p57"/>
            <p:cNvGrpSpPr/>
            <p:nvPr/>
          </p:nvGrpSpPr>
          <p:grpSpPr>
            <a:xfrm>
              <a:off x="6983008" y="2092915"/>
              <a:ext cx="481671" cy="479735"/>
              <a:chOff x="4652476" y="2898915"/>
              <a:chExt cx="386016" cy="384495"/>
            </a:xfrm>
          </p:grpSpPr>
          <p:sp>
            <p:nvSpPr>
              <p:cNvPr id="729" name="Google Shape;729;p57"/>
              <p:cNvSpPr/>
              <p:nvPr/>
            </p:nvSpPr>
            <p:spPr>
              <a:xfrm>
                <a:off x="4842456" y="3088895"/>
                <a:ext cx="60190" cy="6019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6" extrusionOk="0">
                    <a:moveTo>
                      <a:pt x="592" y="0"/>
                    </a:moveTo>
                    <a:lnTo>
                      <a:pt x="0" y="592"/>
                    </a:lnTo>
                    <a:lnTo>
                      <a:pt x="1704" y="2295"/>
                    </a:lnTo>
                    <a:lnTo>
                      <a:pt x="2295" y="17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7"/>
              <p:cNvSpPr/>
              <p:nvPr/>
            </p:nvSpPr>
            <p:spPr>
              <a:xfrm>
                <a:off x="4652476" y="2898915"/>
                <a:ext cx="247889" cy="247889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456" extrusionOk="0">
                    <a:moveTo>
                      <a:pt x="4721" y="1"/>
                    </a:moveTo>
                    <a:cubicBezTo>
                      <a:pt x="2108" y="1"/>
                      <a:pt x="1" y="2108"/>
                      <a:pt x="1" y="4721"/>
                    </a:cubicBezTo>
                    <a:cubicBezTo>
                      <a:pt x="1" y="7334"/>
                      <a:pt x="2108" y="9456"/>
                      <a:pt x="4721" y="9456"/>
                    </a:cubicBezTo>
                    <a:cubicBezTo>
                      <a:pt x="7334" y="9456"/>
                      <a:pt x="9456" y="7334"/>
                      <a:pt x="9456" y="4721"/>
                    </a:cubicBezTo>
                    <a:cubicBezTo>
                      <a:pt x="9456" y="2108"/>
                      <a:pt x="7334" y="1"/>
                      <a:pt x="4721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7"/>
              <p:cNvSpPr/>
              <p:nvPr/>
            </p:nvSpPr>
            <p:spPr>
              <a:xfrm>
                <a:off x="4680866" y="2927306"/>
                <a:ext cx="191134" cy="19113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7291" extrusionOk="0">
                    <a:moveTo>
                      <a:pt x="3638" y="0"/>
                    </a:moveTo>
                    <a:cubicBezTo>
                      <a:pt x="1632" y="0"/>
                      <a:pt x="0" y="1631"/>
                      <a:pt x="0" y="3638"/>
                    </a:cubicBezTo>
                    <a:cubicBezTo>
                      <a:pt x="0" y="5659"/>
                      <a:pt x="1632" y="7290"/>
                      <a:pt x="3638" y="7290"/>
                    </a:cubicBezTo>
                    <a:cubicBezTo>
                      <a:pt x="5659" y="7290"/>
                      <a:pt x="7290" y="5659"/>
                      <a:pt x="7290" y="3638"/>
                    </a:cubicBezTo>
                    <a:cubicBezTo>
                      <a:pt x="7290" y="1631"/>
                      <a:pt x="5659" y="0"/>
                      <a:pt x="3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7"/>
              <p:cNvSpPr/>
              <p:nvPr/>
            </p:nvSpPr>
            <p:spPr>
              <a:xfrm>
                <a:off x="4869693" y="3117653"/>
                <a:ext cx="168798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323" extrusionOk="0">
                    <a:moveTo>
                      <a:pt x="1293" y="0"/>
                    </a:moveTo>
                    <a:cubicBezTo>
                      <a:pt x="1145" y="0"/>
                      <a:pt x="997" y="58"/>
                      <a:pt x="881" y="173"/>
                    </a:cubicBezTo>
                    <a:lnTo>
                      <a:pt x="232" y="823"/>
                    </a:lnTo>
                    <a:cubicBezTo>
                      <a:pt x="1" y="1054"/>
                      <a:pt x="1" y="1415"/>
                      <a:pt x="232" y="1646"/>
                    </a:cubicBezTo>
                    <a:lnTo>
                      <a:pt x="4735" y="6150"/>
                    </a:lnTo>
                    <a:cubicBezTo>
                      <a:pt x="4851" y="6265"/>
                      <a:pt x="4999" y="6323"/>
                      <a:pt x="5147" y="6323"/>
                    </a:cubicBezTo>
                    <a:cubicBezTo>
                      <a:pt x="5295" y="6323"/>
                      <a:pt x="5443" y="6265"/>
                      <a:pt x="5558" y="6150"/>
                    </a:cubicBezTo>
                    <a:lnTo>
                      <a:pt x="6208" y="5500"/>
                    </a:lnTo>
                    <a:cubicBezTo>
                      <a:pt x="6439" y="5269"/>
                      <a:pt x="6439" y="4908"/>
                      <a:pt x="6208" y="4677"/>
                    </a:cubicBezTo>
                    <a:lnTo>
                      <a:pt x="1704" y="173"/>
                    </a:lnTo>
                    <a:cubicBezTo>
                      <a:pt x="1588" y="58"/>
                      <a:pt x="1441" y="0"/>
                      <a:pt x="1293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7"/>
              <p:cNvSpPr/>
              <p:nvPr/>
            </p:nvSpPr>
            <p:spPr>
              <a:xfrm>
                <a:off x="4881437" y="3118020"/>
                <a:ext cx="157054" cy="15556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34" extrusionOk="0">
                    <a:moveTo>
                      <a:pt x="25" y="582"/>
                    </a:moveTo>
                    <a:cubicBezTo>
                      <a:pt x="17" y="590"/>
                      <a:pt x="8" y="598"/>
                      <a:pt x="0" y="607"/>
                    </a:cubicBezTo>
                    <a:lnTo>
                      <a:pt x="25" y="582"/>
                    </a:lnTo>
                    <a:close/>
                    <a:moveTo>
                      <a:pt x="845" y="1"/>
                    </a:moveTo>
                    <a:cubicBezTo>
                      <a:pt x="697" y="1"/>
                      <a:pt x="549" y="58"/>
                      <a:pt x="433" y="174"/>
                    </a:cubicBezTo>
                    <a:lnTo>
                      <a:pt x="25" y="582"/>
                    </a:lnTo>
                    <a:lnTo>
                      <a:pt x="25" y="582"/>
                    </a:lnTo>
                    <a:cubicBezTo>
                      <a:pt x="131" y="483"/>
                      <a:pt x="267" y="434"/>
                      <a:pt x="404" y="434"/>
                    </a:cubicBezTo>
                    <a:cubicBezTo>
                      <a:pt x="552" y="434"/>
                      <a:pt x="700" y="491"/>
                      <a:pt x="808" y="607"/>
                    </a:cubicBezTo>
                    <a:lnTo>
                      <a:pt x="5327" y="5111"/>
                    </a:lnTo>
                    <a:cubicBezTo>
                      <a:pt x="5543" y="5342"/>
                      <a:pt x="5543" y="5703"/>
                      <a:pt x="5327" y="5934"/>
                    </a:cubicBezTo>
                    <a:lnTo>
                      <a:pt x="5760" y="5501"/>
                    </a:lnTo>
                    <a:cubicBezTo>
                      <a:pt x="5991" y="5270"/>
                      <a:pt x="5991" y="4909"/>
                      <a:pt x="5760" y="4678"/>
                    </a:cubicBezTo>
                    <a:lnTo>
                      <a:pt x="1256" y="174"/>
                    </a:lnTo>
                    <a:cubicBezTo>
                      <a:pt x="1140" y="58"/>
                      <a:pt x="993" y="1"/>
                      <a:pt x="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7"/>
              <p:cNvSpPr/>
              <p:nvPr/>
            </p:nvSpPr>
            <p:spPr>
              <a:xfrm>
                <a:off x="4952952" y="3199391"/>
                <a:ext cx="54134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065" extrusionOk="0">
                    <a:moveTo>
                      <a:pt x="1458" y="0"/>
                    </a:moveTo>
                    <a:lnTo>
                      <a:pt x="0" y="1473"/>
                    </a:lnTo>
                    <a:lnTo>
                      <a:pt x="592" y="2064"/>
                    </a:lnTo>
                    <a:lnTo>
                      <a:pt x="2065" y="607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7"/>
              <p:cNvSpPr/>
              <p:nvPr/>
            </p:nvSpPr>
            <p:spPr>
              <a:xfrm>
                <a:off x="4931377" y="3179232"/>
                <a:ext cx="55209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25" extrusionOk="0">
                    <a:moveTo>
                      <a:pt x="1771" y="0"/>
                    </a:moveTo>
                    <a:cubicBezTo>
                      <a:pt x="1713" y="0"/>
                      <a:pt x="1653" y="26"/>
                      <a:pt x="1603" y="91"/>
                    </a:cubicBezTo>
                    <a:lnTo>
                      <a:pt x="130" y="1549"/>
                    </a:lnTo>
                    <a:cubicBezTo>
                      <a:pt x="1" y="1693"/>
                      <a:pt x="102" y="1924"/>
                      <a:pt x="289" y="1924"/>
                    </a:cubicBezTo>
                    <a:cubicBezTo>
                      <a:pt x="347" y="1924"/>
                      <a:pt x="405" y="1910"/>
                      <a:pt x="448" y="1866"/>
                    </a:cubicBezTo>
                    <a:lnTo>
                      <a:pt x="1920" y="394"/>
                    </a:lnTo>
                    <a:cubicBezTo>
                      <a:pt x="2105" y="242"/>
                      <a:pt x="1947" y="0"/>
                      <a:pt x="1771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7"/>
              <p:cNvSpPr/>
              <p:nvPr/>
            </p:nvSpPr>
            <p:spPr>
              <a:xfrm>
                <a:off x="4736101" y="2955670"/>
                <a:ext cx="87453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639" extrusionOk="0">
                    <a:moveTo>
                      <a:pt x="1529" y="1"/>
                    </a:moveTo>
                    <a:cubicBezTo>
                      <a:pt x="1161" y="1"/>
                      <a:pt x="789" y="133"/>
                      <a:pt x="492" y="405"/>
                    </a:cubicBezTo>
                    <a:cubicBezTo>
                      <a:pt x="174" y="694"/>
                      <a:pt x="1" y="1098"/>
                      <a:pt x="1" y="1517"/>
                    </a:cubicBezTo>
                    <a:cubicBezTo>
                      <a:pt x="1" y="1863"/>
                      <a:pt x="257" y="2036"/>
                      <a:pt x="513" y="2036"/>
                    </a:cubicBezTo>
                    <a:cubicBezTo>
                      <a:pt x="770" y="2036"/>
                      <a:pt x="1026" y="1863"/>
                      <a:pt x="1026" y="1517"/>
                    </a:cubicBezTo>
                    <a:cubicBezTo>
                      <a:pt x="1026" y="1236"/>
                      <a:pt x="1270" y="1011"/>
                      <a:pt x="1549" y="1011"/>
                    </a:cubicBezTo>
                    <a:cubicBezTo>
                      <a:pt x="1557" y="1011"/>
                      <a:pt x="1566" y="1011"/>
                      <a:pt x="1574" y="1011"/>
                    </a:cubicBezTo>
                    <a:cubicBezTo>
                      <a:pt x="1820" y="1040"/>
                      <a:pt x="2022" y="1242"/>
                      <a:pt x="2051" y="1488"/>
                    </a:cubicBezTo>
                    <a:cubicBezTo>
                      <a:pt x="2051" y="1704"/>
                      <a:pt x="1935" y="1892"/>
                      <a:pt x="1748" y="1979"/>
                    </a:cubicBezTo>
                    <a:cubicBezTo>
                      <a:pt x="1300" y="2181"/>
                      <a:pt x="1011" y="2628"/>
                      <a:pt x="1026" y="3119"/>
                    </a:cubicBezTo>
                    <a:cubicBezTo>
                      <a:pt x="1026" y="3408"/>
                      <a:pt x="1257" y="3639"/>
                      <a:pt x="1531" y="3639"/>
                    </a:cubicBezTo>
                    <a:cubicBezTo>
                      <a:pt x="1820" y="3639"/>
                      <a:pt x="2051" y="3422"/>
                      <a:pt x="2051" y="3133"/>
                    </a:cubicBezTo>
                    <a:cubicBezTo>
                      <a:pt x="2051" y="3047"/>
                      <a:pt x="2108" y="2960"/>
                      <a:pt x="2181" y="2931"/>
                    </a:cubicBezTo>
                    <a:cubicBezTo>
                      <a:pt x="3032" y="2527"/>
                      <a:pt x="3335" y="1459"/>
                      <a:pt x="2801" y="679"/>
                    </a:cubicBezTo>
                    <a:cubicBezTo>
                      <a:pt x="2505" y="234"/>
                      <a:pt x="2020" y="1"/>
                      <a:pt x="1529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7"/>
              <p:cNvSpPr/>
              <p:nvPr/>
            </p:nvSpPr>
            <p:spPr>
              <a:xfrm>
                <a:off x="4762972" y="3064279"/>
                <a:ext cx="26897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70" extrusionOk="0">
                    <a:moveTo>
                      <a:pt x="513" y="1"/>
                    </a:moveTo>
                    <a:cubicBezTo>
                      <a:pt x="257" y="1"/>
                      <a:pt x="1" y="174"/>
                      <a:pt x="1" y="520"/>
                    </a:cubicBezTo>
                    <a:lnTo>
                      <a:pt x="1" y="549"/>
                    </a:lnTo>
                    <a:cubicBezTo>
                      <a:pt x="1" y="838"/>
                      <a:pt x="232" y="1069"/>
                      <a:pt x="506" y="1069"/>
                    </a:cubicBezTo>
                    <a:cubicBezTo>
                      <a:pt x="795" y="1069"/>
                      <a:pt x="1026" y="838"/>
                      <a:pt x="1026" y="549"/>
                    </a:cubicBezTo>
                    <a:lnTo>
                      <a:pt x="1026" y="520"/>
                    </a:lnTo>
                    <a:cubicBezTo>
                      <a:pt x="1026" y="174"/>
                      <a:pt x="769" y="1"/>
                      <a:pt x="513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 flipH="1">
            <a:off x="8398274" y="4593521"/>
            <a:ext cx="3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8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77"/>
          <p:cNvSpPr txBox="1">
            <a:spLocks noGrp="1"/>
          </p:cNvSpPr>
          <p:nvPr>
            <p:ph type="title"/>
          </p:nvPr>
        </p:nvSpPr>
        <p:spPr>
          <a:xfrm>
            <a:off x="696184" y="349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YANG DIMAKSUD DENGAN </a:t>
            </a:r>
            <a:br>
              <a:rPr lang="en" sz="2000" dirty="0"/>
            </a:br>
            <a:r>
              <a:rPr lang="en" sz="2000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JASA SEHUBUNGAN PEKERJAAN BEBAS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30" name="Google Shape;1730;p7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AGENT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31" name="Google Shape;1731;p77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WRITER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32" name="Google Shape;1732;p77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OTHERS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33" name="Google Shape;1733;p7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Agen Asuransi, Perantara, Agen Iklan, Dst</a:t>
            </a:r>
            <a:endParaRPr sz="1200" dirty="0"/>
          </a:p>
        </p:txBody>
      </p:sp>
      <p:sp>
        <p:nvSpPr>
          <p:cNvPr id="1734" name="Google Shape;1734;p77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Pengarang, Peneliti, Penerjemah, Dst</a:t>
            </a:r>
            <a:endParaRPr sz="1200" dirty="0"/>
          </a:p>
        </p:txBody>
      </p:sp>
      <p:sp>
        <p:nvSpPr>
          <p:cNvPr id="1735" name="Google Shape;1735;p77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Lebih lengkapnya ada pada PP-55/2022 -&gt; Pasal 56 ayat 4</a:t>
            </a:r>
            <a:endParaRPr sz="1200" dirty="0"/>
          </a:p>
        </p:txBody>
      </p:sp>
      <p:sp>
        <p:nvSpPr>
          <p:cNvPr id="1736" name="Google Shape;1736;p77"/>
          <p:cNvSpPr txBox="1">
            <a:spLocks noGrp="1"/>
          </p:cNvSpPr>
          <p:nvPr>
            <p:ph type="sub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TENAGA AHLI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37" name="Google Shape;1737;p77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ARTIST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38" name="Google Shape;1738;p77"/>
          <p:cNvSpPr txBox="1">
            <a:spLocks noGrp="1"/>
          </p:cNvSpPr>
          <p:nvPr>
            <p:ph type="sub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ATHLETE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39" name="Google Shape;1739;p77"/>
          <p:cNvSpPr txBox="1">
            <a:spLocks noGrp="1"/>
          </p:cNvSpPr>
          <p:nvPr>
            <p:ph type="sub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Pengacara, Akuntan, Arsitek, Dokter, Notaris,Konsultan, Dst</a:t>
            </a:r>
            <a:endParaRPr sz="1200" dirty="0"/>
          </a:p>
        </p:txBody>
      </p:sp>
      <p:sp>
        <p:nvSpPr>
          <p:cNvPr id="1740" name="Google Shape;1740;p77"/>
          <p:cNvSpPr txBox="1">
            <a:spLocks noGrp="1"/>
          </p:cNvSpPr>
          <p:nvPr>
            <p:ph type="sub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Pemain Musik, Pembawa Acara, Penyanyi, Model, Sutradara, Penari, Bintang Sinetron, Dst</a:t>
            </a:r>
            <a:endParaRPr sz="1200" dirty="0"/>
          </a:p>
        </p:txBody>
      </p:sp>
      <p:sp>
        <p:nvSpPr>
          <p:cNvPr id="1741" name="Google Shape;1741;p77"/>
          <p:cNvSpPr txBox="1">
            <a:spLocks noGrp="1"/>
          </p:cNvSpPr>
          <p:nvPr>
            <p:ph type="sub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Olahragawan, Pelatih, Pengajar, Penyuluh, Dst</a:t>
            </a:r>
            <a:endParaRPr sz="1200" dirty="0"/>
          </a:p>
        </p:txBody>
      </p:sp>
      <p:grpSp>
        <p:nvGrpSpPr>
          <p:cNvPr id="1742" name="Google Shape;1742;p77"/>
          <p:cNvGrpSpPr/>
          <p:nvPr/>
        </p:nvGrpSpPr>
        <p:grpSpPr>
          <a:xfrm>
            <a:off x="4247563" y="1259000"/>
            <a:ext cx="648900" cy="648900"/>
            <a:chOff x="4247563" y="1335200"/>
            <a:chExt cx="648900" cy="648900"/>
          </a:xfrm>
        </p:grpSpPr>
        <p:sp>
          <p:nvSpPr>
            <p:cNvPr id="1743" name="Google Shape;1743;p77"/>
            <p:cNvSpPr/>
            <p:nvPr/>
          </p:nvSpPr>
          <p:spPr>
            <a:xfrm>
              <a:off x="4247563" y="13352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4" name="Google Shape;1744;p77"/>
            <p:cNvGrpSpPr/>
            <p:nvPr/>
          </p:nvGrpSpPr>
          <p:grpSpPr>
            <a:xfrm>
              <a:off x="4387448" y="1411074"/>
              <a:ext cx="369117" cy="497152"/>
              <a:chOff x="8062968" y="2419290"/>
              <a:chExt cx="263316" cy="354728"/>
            </a:xfrm>
          </p:grpSpPr>
          <p:sp>
            <p:nvSpPr>
              <p:cNvPr id="1745" name="Google Shape;1745;p77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77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77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77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77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77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77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77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77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77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77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77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77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77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77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77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77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2" name="Google Shape;1762;p77"/>
          <p:cNvGrpSpPr/>
          <p:nvPr/>
        </p:nvGrpSpPr>
        <p:grpSpPr>
          <a:xfrm>
            <a:off x="1534350" y="3011200"/>
            <a:ext cx="648900" cy="648900"/>
            <a:chOff x="1534350" y="3087400"/>
            <a:chExt cx="648900" cy="648900"/>
          </a:xfrm>
        </p:grpSpPr>
        <p:sp>
          <p:nvSpPr>
            <p:cNvPr id="1763" name="Google Shape;1763;p77"/>
            <p:cNvSpPr/>
            <p:nvPr/>
          </p:nvSpPr>
          <p:spPr>
            <a:xfrm>
              <a:off x="1534350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4" name="Google Shape;1764;p77"/>
            <p:cNvGrpSpPr/>
            <p:nvPr/>
          </p:nvGrpSpPr>
          <p:grpSpPr>
            <a:xfrm>
              <a:off x="1667061" y="3164132"/>
              <a:ext cx="383491" cy="495449"/>
              <a:chOff x="7606826" y="2419290"/>
              <a:chExt cx="274550" cy="354728"/>
            </a:xfrm>
          </p:grpSpPr>
          <p:sp>
            <p:nvSpPr>
              <p:cNvPr id="1765" name="Google Shape;1765;p77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77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77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77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77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77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77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77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77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77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77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77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77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77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77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0" name="Google Shape;1780;p77"/>
          <p:cNvGrpSpPr/>
          <p:nvPr/>
        </p:nvGrpSpPr>
        <p:grpSpPr>
          <a:xfrm>
            <a:off x="4247563" y="3011200"/>
            <a:ext cx="648900" cy="648900"/>
            <a:chOff x="4247563" y="3087400"/>
            <a:chExt cx="648900" cy="648900"/>
          </a:xfrm>
        </p:grpSpPr>
        <p:sp>
          <p:nvSpPr>
            <p:cNvPr id="1781" name="Google Shape;1781;p77"/>
            <p:cNvSpPr/>
            <p:nvPr/>
          </p:nvSpPr>
          <p:spPr>
            <a:xfrm>
              <a:off x="4247563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2" name="Google Shape;1782;p77"/>
            <p:cNvGrpSpPr/>
            <p:nvPr/>
          </p:nvGrpSpPr>
          <p:grpSpPr>
            <a:xfrm>
              <a:off x="4387448" y="3163274"/>
              <a:ext cx="369117" cy="497152"/>
              <a:chOff x="8062968" y="2419290"/>
              <a:chExt cx="263316" cy="354728"/>
            </a:xfrm>
          </p:grpSpPr>
          <p:sp>
            <p:nvSpPr>
              <p:cNvPr id="1783" name="Google Shape;1783;p77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77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77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77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77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77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77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77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77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77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77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77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77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77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77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77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77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0" name="Google Shape;1800;p77"/>
          <p:cNvGrpSpPr/>
          <p:nvPr/>
        </p:nvGrpSpPr>
        <p:grpSpPr>
          <a:xfrm>
            <a:off x="1534338" y="1259000"/>
            <a:ext cx="648900" cy="648900"/>
            <a:chOff x="1534338" y="1335200"/>
            <a:chExt cx="648900" cy="648900"/>
          </a:xfrm>
        </p:grpSpPr>
        <p:sp>
          <p:nvSpPr>
            <p:cNvPr id="1801" name="Google Shape;1801;p77"/>
            <p:cNvSpPr/>
            <p:nvPr/>
          </p:nvSpPr>
          <p:spPr>
            <a:xfrm>
              <a:off x="1534338" y="13352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2" name="Google Shape;1802;p77"/>
            <p:cNvGrpSpPr/>
            <p:nvPr/>
          </p:nvGrpSpPr>
          <p:grpSpPr>
            <a:xfrm>
              <a:off x="1674236" y="1411074"/>
              <a:ext cx="369117" cy="497152"/>
              <a:chOff x="8062968" y="2419290"/>
              <a:chExt cx="263316" cy="354728"/>
            </a:xfrm>
          </p:grpSpPr>
          <p:sp>
            <p:nvSpPr>
              <p:cNvPr id="1803" name="Google Shape;1803;p77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77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77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77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77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77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77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77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77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77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77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77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77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77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77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77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77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0" name="Google Shape;1820;p77"/>
          <p:cNvGrpSpPr/>
          <p:nvPr/>
        </p:nvGrpSpPr>
        <p:grpSpPr>
          <a:xfrm>
            <a:off x="6960800" y="3011200"/>
            <a:ext cx="648900" cy="648900"/>
            <a:chOff x="6960800" y="3087400"/>
            <a:chExt cx="648900" cy="648900"/>
          </a:xfrm>
        </p:grpSpPr>
        <p:sp>
          <p:nvSpPr>
            <p:cNvPr id="1821" name="Google Shape;1821;p77"/>
            <p:cNvSpPr/>
            <p:nvPr/>
          </p:nvSpPr>
          <p:spPr>
            <a:xfrm>
              <a:off x="6960800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2" name="Google Shape;1822;p77"/>
            <p:cNvGrpSpPr/>
            <p:nvPr/>
          </p:nvGrpSpPr>
          <p:grpSpPr>
            <a:xfrm>
              <a:off x="7093511" y="3164132"/>
              <a:ext cx="383491" cy="495449"/>
              <a:chOff x="7606826" y="2419290"/>
              <a:chExt cx="274550" cy="354728"/>
            </a:xfrm>
          </p:grpSpPr>
          <p:sp>
            <p:nvSpPr>
              <p:cNvPr id="1823" name="Google Shape;1823;p77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77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77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77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77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77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77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77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77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77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77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77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77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77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77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8" name="Google Shape;1838;p77"/>
          <p:cNvGrpSpPr/>
          <p:nvPr/>
        </p:nvGrpSpPr>
        <p:grpSpPr>
          <a:xfrm>
            <a:off x="6960800" y="1301663"/>
            <a:ext cx="648900" cy="648900"/>
            <a:chOff x="6960800" y="1377863"/>
            <a:chExt cx="648900" cy="648900"/>
          </a:xfrm>
        </p:grpSpPr>
        <p:sp>
          <p:nvSpPr>
            <p:cNvPr id="1839" name="Google Shape;1839;p77"/>
            <p:cNvSpPr/>
            <p:nvPr/>
          </p:nvSpPr>
          <p:spPr>
            <a:xfrm>
              <a:off x="6960800" y="1377863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0" name="Google Shape;1840;p77"/>
            <p:cNvGrpSpPr/>
            <p:nvPr/>
          </p:nvGrpSpPr>
          <p:grpSpPr>
            <a:xfrm>
              <a:off x="7093511" y="1454595"/>
              <a:ext cx="383491" cy="495449"/>
              <a:chOff x="7606826" y="2419290"/>
              <a:chExt cx="274550" cy="354728"/>
            </a:xfrm>
          </p:grpSpPr>
          <p:sp>
            <p:nvSpPr>
              <p:cNvPr id="1841" name="Google Shape;1841;p77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77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77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77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77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77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77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77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77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77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77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77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77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77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77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 flipH="1">
            <a:off x="8398274" y="4593521"/>
            <a:ext cx="33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6"/>
          <p:cNvSpPr txBox="1">
            <a:spLocks noGrp="1"/>
          </p:cNvSpPr>
          <p:nvPr>
            <p:ph type="title"/>
          </p:nvPr>
        </p:nvSpPr>
        <p:spPr>
          <a:xfrm flipH="1">
            <a:off x="2073728" y="1776900"/>
            <a:ext cx="519248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PERATURAN PEMERINTAH 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NO. 55 TAHUN 2022</a:t>
            </a:r>
            <a:endParaRPr dirty="0">
              <a:solidFill>
                <a:schemeClr val="bg1">
                  <a:lumMod val="50000"/>
                </a:schemeClr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68" name="Google Shape;668;p56"/>
          <p:cNvSpPr txBox="1">
            <a:spLocks noGrp="1"/>
          </p:cNvSpPr>
          <p:nvPr>
            <p:ph type="subTitle" idx="1"/>
          </p:nvPr>
        </p:nvSpPr>
        <p:spPr>
          <a:xfrm flipH="1">
            <a:off x="1809925" y="2916320"/>
            <a:ext cx="5524200" cy="8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/>
              <a:t>Wajib</a:t>
            </a:r>
            <a:r>
              <a:rPr lang="en" dirty="0"/>
              <a:t> Pajak Orang Pribadi yang memiliki peredaran bruto tertentu, atas bagian dari peredaran bruto dari usaha sampai dengan Rp 500,000,000 (lima ratus juta rupiah) dalam 1 (satu) Tahun Pajak </a:t>
            </a:r>
            <a:r>
              <a:rPr lang="en" b="1" u="sng" dirty="0">
                <a:solidFill>
                  <a:schemeClr val="bg1">
                    <a:lumMod val="50000"/>
                  </a:schemeClr>
                </a:solidFill>
              </a:rPr>
              <a:t>tidak dikenai pajak Penghasilan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398274" y="4593521"/>
            <a:ext cx="40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ush Script Std" panose="03060802040607070404" pitchFamily="66" charset="0"/>
              </a:rPr>
              <a:t>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534" y="202910"/>
            <a:ext cx="1039796" cy="7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8655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Consulting XL by Slidesgo">
  <a:themeElements>
    <a:clrScheme name="Custom 22">
      <a:dk1>
        <a:srgbClr val="878CF0"/>
      </a:dk1>
      <a:lt1>
        <a:srgbClr val="E39898"/>
      </a:lt1>
      <a:dk2>
        <a:srgbClr val="20124D"/>
      </a:dk2>
      <a:lt2>
        <a:srgbClr val="A7D973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D6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3008</Words>
  <Application>Microsoft Office PowerPoint</Application>
  <PresentationFormat>On-screen Show (16:9)</PresentationFormat>
  <Paragraphs>850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Overpass Black</vt:lpstr>
      <vt:lpstr>Overpass SemiBold</vt:lpstr>
      <vt:lpstr>Arial</vt:lpstr>
      <vt:lpstr>Brush Script Std</vt:lpstr>
      <vt:lpstr>Overpass ExtraBold</vt:lpstr>
      <vt:lpstr>Source Sans Pro</vt:lpstr>
      <vt:lpstr>Segoe UI</vt:lpstr>
      <vt:lpstr>Public Consulting XL by Slidesgo</vt:lpstr>
      <vt:lpstr>UMKM TER NIK</vt:lpstr>
      <vt:lpstr>CONTENTS SUMMARY</vt:lpstr>
      <vt:lpstr>SEKILAS UMKM</vt:lpstr>
      <vt:lpstr>MENGENAL UMKM</vt:lpstr>
      <vt:lpstr>TARIF PAJAK UMKM (CONTOH)</vt:lpstr>
      <vt:lpstr>SUBJEK PAJAK</vt:lpstr>
      <vt:lpstr>OBJEK PAJAK</vt:lpstr>
      <vt:lpstr>YANG DIMAKSUD DENGAN  JASA SEHUBUNGAN PEKERJAAN BEBAS</vt:lpstr>
      <vt:lpstr>PERATURAN PEMERINTAH NO. 55 TAHUN 2022</vt:lpstr>
      <vt:lpstr>SIMULASI  PERHITUNGAN</vt:lpstr>
      <vt:lpstr>PERPAJAKAN NON - UMKM</vt:lpstr>
      <vt:lpstr>KRITERIA USAHA NON - UMKM</vt:lpstr>
      <vt:lpstr>PERPAJAKAN POST - FASILITAS UMKM</vt:lpstr>
      <vt:lpstr>PERPAJAKAN POST - FASILITAS UMKM</vt:lpstr>
      <vt:lpstr>PENGUSAHA KENA PAJAK (PKP)</vt:lpstr>
      <vt:lpstr>PERPAJAKAN – PPh Badan</vt:lpstr>
      <vt:lpstr>SIMULASI PERHITUNGAN PAJAK</vt:lpstr>
      <vt:lpstr>SIMULASI PERHITUNGAN PAJAK</vt:lpstr>
      <vt:lpstr>KEWAJIBAN PELAPORAN (UMKM) </vt:lpstr>
      <vt:lpstr>TER  PPH PASAL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VALIDASI NIK</vt:lpstr>
      <vt:lpstr>Verifikasi NIK menjadi NPWP melalui DJP Online: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our editable graphic resources...</dc:title>
  <dc:creator>Leny-Utomo</dc:creator>
  <cp:lastModifiedBy>Welvin I Guna</cp:lastModifiedBy>
  <cp:revision>37</cp:revision>
  <dcterms:modified xsi:type="dcterms:W3CDTF">2024-03-14T14:22:07Z</dcterms:modified>
</cp:coreProperties>
</file>